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32"/>
  </p:notesMasterIdLst>
  <p:sldIdLst>
    <p:sldId id="277" r:id="rId4"/>
    <p:sldId id="257" r:id="rId5"/>
    <p:sldId id="2076137317" r:id="rId6"/>
    <p:sldId id="2076137318" r:id="rId7"/>
    <p:sldId id="278" r:id="rId8"/>
    <p:sldId id="2076137321" r:id="rId9"/>
    <p:sldId id="2076137320" r:id="rId10"/>
    <p:sldId id="2076137319" r:id="rId11"/>
    <p:sldId id="2076137324" r:id="rId12"/>
    <p:sldId id="2076137322" r:id="rId13"/>
    <p:sldId id="2076137328" r:id="rId14"/>
    <p:sldId id="2076137329" r:id="rId15"/>
    <p:sldId id="2076137327" r:id="rId16"/>
    <p:sldId id="2076137325" r:id="rId17"/>
    <p:sldId id="2076137326" r:id="rId18"/>
    <p:sldId id="263" r:id="rId19"/>
    <p:sldId id="264" r:id="rId20"/>
    <p:sldId id="265" r:id="rId21"/>
    <p:sldId id="266" r:id="rId22"/>
    <p:sldId id="267" r:id="rId23"/>
    <p:sldId id="268" r:id="rId24"/>
    <p:sldId id="275" r:id="rId25"/>
    <p:sldId id="276" r:id="rId26"/>
    <p:sldId id="269" r:id="rId27"/>
    <p:sldId id="270" r:id="rId28"/>
    <p:sldId id="271" r:id="rId29"/>
    <p:sldId id="272" r:id="rId30"/>
    <p:sldId id="273"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A34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83673"/>
  </p:normalViewPr>
  <p:slideViewPr>
    <p:cSldViewPr snapToGrid="0">
      <p:cViewPr varScale="1">
        <p:scale>
          <a:sx n="106" d="100"/>
          <a:sy n="106" d="100"/>
        </p:scale>
        <p:origin x="1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ald Versluis" userId="d0061463-159a-4d4e-a342-d082a97232b8" providerId="ADAL" clId="{E90BD008-B4AC-AD4C-87DE-A111FCBC0714}"/>
    <pc:docChg chg="undo redo custSel addSld delSld modSld sldOrd">
      <pc:chgData name="Gerald Versluis" userId="d0061463-159a-4d4e-a342-d082a97232b8" providerId="ADAL" clId="{E90BD008-B4AC-AD4C-87DE-A111FCBC0714}" dt="2022-08-09T17:00:44.489" v="7478" actId="20577"/>
      <pc:docMkLst>
        <pc:docMk/>
      </pc:docMkLst>
      <pc:sldChg chg="modNotesTx">
        <pc:chgData name="Gerald Versluis" userId="d0061463-159a-4d4e-a342-d082a97232b8" providerId="ADAL" clId="{E90BD008-B4AC-AD4C-87DE-A111FCBC0714}" dt="2022-08-09T11:21:03.766" v="1292" actId="20577"/>
        <pc:sldMkLst>
          <pc:docMk/>
          <pc:sldMk cId="3852120625" sldId="257"/>
        </pc:sldMkLst>
      </pc:sldChg>
      <pc:sldChg chg="addSp delSp modSp del mod">
        <pc:chgData name="Gerald Versluis" userId="d0061463-159a-4d4e-a342-d082a97232b8" providerId="ADAL" clId="{E90BD008-B4AC-AD4C-87DE-A111FCBC0714}" dt="2022-08-09T13:11:08.588" v="5199" actId="2696"/>
        <pc:sldMkLst>
          <pc:docMk/>
          <pc:sldMk cId="3351983227" sldId="258"/>
        </pc:sldMkLst>
        <pc:spChg chg="mod">
          <ac:chgData name="Gerald Versluis" userId="d0061463-159a-4d4e-a342-d082a97232b8" providerId="ADAL" clId="{E90BD008-B4AC-AD4C-87DE-A111FCBC0714}" dt="2022-08-08T12:14:54.826" v="85" actId="20577"/>
          <ac:spMkLst>
            <pc:docMk/>
            <pc:sldMk cId="3351983227" sldId="258"/>
            <ac:spMk id="5" creationId="{187A8007-73D4-B541-917C-A5A47C426617}"/>
          </ac:spMkLst>
        </pc:spChg>
        <pc:picChg chg="add del">
          <ac:chgData name="Gerald Versluis" userId="d0061463-159a-4d4e-a342-d082a97232b8" providerId="ADAL" clId="{E90BD008-B4AC-AD4C-87DE-A111FCBC0714}" dt="2022-08-09T12:11:49.197" v="1997" actId="22"/>
          <ac:picMkLst>
            <pc:docMk/>
            <pc:sldMk cId="3351983227" sldId="258"/>
            <ac:picMk id="3" creationId="{725705AD-B82D-D108-855A-C8040067FA8F}"/>
          </ac:picMkLst>
        </pc:picChg>
      </pc:sldChg>
      <pc:sldChg chg="del">
        <pc:chgData name="Gerald Versluis" userId="d0061463-159a-4d4e-a342-d082a97232b8" providerId="ADAL" clId="{E90BD008-B4AC-AD4C-87DE-A111FCBC0714}" dt="2022-08-09T13:11:09.521" v="5200" actId="2696"/>
        <pc:sldMkLst>
          <pc:docMk/>
          <pc:sldMk cId="1561872712" sldId="259"/>
        </pc:sldMkLst>
      </pc:sldChg>
      <pc:sldChg chg="del">
        <pc:chgData name="Gerald Versluis" userId="d0061463-159a-4d4e-a342-d082a97232b8" providerId="ADAL" clId="{E90BD008-B4AC-AD4C-87DE-A111FCBC0714}" dt="2022-08-09T13:11:07.079" v="5197" actId="2696"/>
        <pc:sldMkLst>
          <pc:docMk/>
          <pc:sldMk cId="1108877457" sldId="260"/>
        </pc:sldMkLst>
      </pc:sldChg>
      <pc:sldChg chg="del">
        <pc:chgData name="Gerald Versluis" userId="d0061463-159a-4d4e-a342-d082a97232b8" providerId="ADAL" clId="{E90BD008-B4AC-AD4C-87DE-A111FCBC0714}" dt="2022-08-09T13:11:07.733" v="5198" actId="2696"/>
        <pc:sldMkLst>
          <pc:docMk/>
          <pc:sldMk cId="2668488753" sldId="261"/>
        </pc:sldMkLst>
      </pc:sldChg>
      <pc:sldChg chg="del">
        <pc:chgData name="Gerald Versluis" userId="d0061463-159a-4d4e-a342-d082a97232b8" providerId="ADAL" clId="{E90BD008-B4AC-AD4C-87DE-A111FCBC0714}" dt="2022-08-09T13:11:13.446" v="5202" actId="2696"/>
        <pc:sldMkLst>
          <pc:docMk/>
          <pc:sldMk cId="4113657981" sldId="262"/>
        </pc:sldMkLst>
      </pc:sldChg>
      <pc:sldChg chg="modNotesTx">
        <pc:chgData name="Gerald Versluis" userId="d0061463-159a-4d4e-a342-d082a97232b8" providerId="ADAL" clId="{E90BD008-B4AC-AD4C-87DE-A111FCBC0714}" dt="2022-08-09T13:28:02.194" v="7469" actId="20577"/>
        <pc:sldMkLst>
          <pc:docMk/>
          <pc:sldMk cId="1138217056" sldId="263"/>
        </pc:sldMkLst>
      </pc:sldChg>
      <pc:sldChg chg="mod modShow">
        <pc:chgData name="Gerald Versluis" userId="d0061463-159a-4d4e-a342-d082a97232b8" providerId="ADAL" clId="{E90BD008-B4AC-AD4C-87DE-A111FCBC0714}" dt="2022-08-09T13:11:30.501" v="5203" actId="729"/>
        <pc:sldMkLst>
          <pc:docMk/>
          <pc:sldMk cId="1281430713" sldId="264"/>
        </pc:sldMkLst>
      </pc:sldChg>
      <pc:sldChg chg="mod modShow">
        <pc:chgData name="Gerald Versluis" userId="d0061463-159a-4d4e-a342-d082a97232b8" providerId="ADAL" clId="{E90BD008-B4AC-AD4C-87DE-A111FCBC0714}" dt="2022-08-09T13:11:30.501" v="5203" actId="729"/>
        <pc:sldMkLst>
          <pc:docMk/>
          <pc:sldMk cId="2700942184" sldId="265"/>
        </pc:sldMkLst>
      </pc:sldChg>
      <pc:sldChg chg="addSp mod modShow">
        <pc:chgData name="Gerald Versluis" userId="d0061463-159a-4d4e-a342-d082a97232b8" providerId="ADAL" clId="{E90BD008-B4AC-AD4C-87DE-A111FCBC0714}" dt="2022-08-09T13:11:30.501" v="5203" actId="729"/>
        <pc:sldMkLst>
          <pc:docMk/>
          <pc:sldMk cId="714984656" sldId="266"/>
        </pc:sldMkLst>
        <pc:picChg chg="add">
          <ac:chgData name="Gerald Versluis" userId="d0061463-159a-4d4e-a342-d082a97232b8" providerId="ADAL" clId="{E90BD008-B4AC-AD4C-87DE-A111FCBC0714}" dt="2022-08-09T12:09:54.266" v="1985" actId="22"/>
          <ac:picMkLst>
            <pc:docMk/>
            <pc:sldMk cId="714984656" sldId="266"/>
            <ac:picMk id="11" creationId="{762007FB-76AB-CD5E-C1A5-5F8ADD9D8B3B}"/>
          </ac:picMkLst>
        </pc:picChg>
      </pc:sldChg>
      <pc:sldChg chg="mod modShow">
        <pc:chgData name="Gerald Versluis" userId="d0061463-159a-4d4e-a342-d082a97232b8" providerId="ADAL" clId="{E90BD008-B4AC-AD4C-87DE-A111FCBC0714}" dt="2022-08-09T13:11:30.501" v="5203" actId="729"/>
        <pc:sldMkLst>
          <pc:docMk/>
          <pc:sldMk cId="2762594509" sldId="267"/>
        </pc:sldMkLst>
      </pc:sldChg>
      <pc:sldChg chg="mod modShow">
        <pc:chgData name="Gerald Versluis" userId="d0061463-159a-4d4e-a342-d082a97232b8" providerId="ADAL" clId="{E90BD008-B4AC-AD4C-87DE-A111FCBC0714}" dt="2022-08-09T13:11:30.501" v="5203" actId="729"/>
        <pc:sldMkLst>
          <pc:docMk/>
          <pc:sldMk cId="1716267179" sldId="268"/>
        </pc:sldMkLst>
      </pc:sldChg>
      <pc:sldChg chg="mod modShow">
        <pc:chgData name="Gerald Versluis" userId="d0061463-159a-4d4e-a342-d082a97232b8" providerId="ADAL" clId="{E90BD008-B4AC-AD4C-87DE-A111FCBC0714}" dt="2022-08-09T13:11:30.501" v="5203" actId="729"/>
        <pc:sldMkLst>
          <pc:docMk/>
          <pc:sldMk cId="767973781" sldId="269"/>
        </pc:sldMkLst>
      </pc:sldChg>
      <pc:sldChg chg="mod modShow">
        <pc:chgData name="Gerald Versluis" userId="d0061463-159a-4d4e-a342-d082a97232b8" providerId="ADAL" clId="{E90BD008-B4AC-AD4C-87DE-A111FCBC0714}" dt="2022-08-09T13:11:30.501" v="5203" actId="729"/>
        <pc:sldMkLst>
          <pc:docMk/>
          <pc:sldMk cId="1795166905" sldId="270"/>
        </pc:sldMkLst>
      </pc:sldChg>
      <pc:sldChg chg="mod modShow">
        <pc:chgData name="Gerald Versluis" userId="d0061463-159a-4d4e-a342-d082a97232b8" providerId="ADAL" clId="{E90BD008-B4AC-AD4C-87DE-A111FCBC0714}" dt="2022-08-09T13:11:30.501" v="5203" actId="729"/>
        <pc:sldMkLst>
          <pc:docMk/>
          <pc:sldMk cId="1552505949" sldId="271"/>
        </pc:sldMkLst>
      </pc:sldChg>
      <pc:sldChg chg="mod modShow">
        <pc:chgData name="Gerald Versluis" userId="d0061463-159a-4d4e-a342-d082a97232b8" providerId="ADAL" clId="{E90BD008-B4AC-AD4C-87DE-A111FCBC0714}" dt="2022-08-09T13:11:30.501" v="5203" actId="729"/>
        <pc:sldMkLst>
          <pc:docMk/>
          <pc:sldMk cId="3387637562" sldId="272"/>
        </pc:sldMkLst>
      </pc:sldChg>
      <pc:sldChg chg="mod modShow">
        <pc:chgData name="Gerald Versluis" userId="d0061463-159a-4d4e-a342-d082a97232b8" providerId="ADAL" clId="{E90BD008-B4AC-AD4C-87DE-A111FCBC0714}" dt="2022-08-09T13:11:30.501" v="5203" actId="729"/>
        <pc:sldMkLst>
          <pc:docMk/>
          <pc:sldMk cId="2402201920" sldId="273"/>
        </pc:sldMkLst>
      </pc:sldChg>
      <pc:sldChg chg="mod modShow">
        <pc:chgData name="Gerald Versluis" userId="d0061463-159a-4d4e-a342-d082a97232b8" providerId="ADAL" clId="{E90BD008-B4AC-AD4C-87DE-A111FCBC0714}" dt="2022-08-09T13:11:30.501" v="5203" actId="729"/>
        <pc:sldMkLst>
          <pc:docMk/>
          <pc:sldMk cId="2191142605" sldId="275"/>
        </pc:sldMkLst>
      </pc:sldChg>
      <pc:sldChg chg="mod modShow">
        <pc:chgData name="Gerald Versluis" userId="d0061463-159a-4d4e-a342-d082a97232b8" providerId="ADAL" clId="{E90BD008-B4AC-AD4C-87DE-A111FCBC0714}" dt="2022-08-09T13:11:30.501" v="5203" actId="729"/>
        <pc:sldMkLst>
          <pc:docMk/>
          <pc:sldMk cId="650461553" sldId="276"/>
        </pc:sldMkLst>
      </pc:sldChg>
      <pc:sldChg chg="modSp mod ord modNotesTx">
        <pc:chgData name="Gerald Versluis" userId="d0061463-159a-4d4e-a342-d082a97232b8" providerId="ADAL" clId="{E90BD008-B4AC-AD4C-87DE-A111FCBC0714}" dt="2022-08-09T14:52:12.009" v="7471" actId="20577"/>
        <pc:sldMkLst>
          <pc:docMk/>
          <pc:sldMk cId="3042733132" sldId="278"/>
        </pc:sldMkLst>
        <pc:spChg chg="mod">
          <ac:chgData name="Gerald Versluis" userId="d0061463-159a-4d4e-a342-d082a97232b8" providerId="ADAL" clId="{E90BD008-B4AC-AD4C-87DE-A111FCBC0714}" dt="2022-08-09T14:52:12.009" v="7471" actId="20577"/>
          <ac:spMkLst>
            <pc:docMk/>
            <pc:sldMk cId="3042733132" sldId="278"/>
            <ac:spMk id="2" creationId="{DD4030C5-4AD3-4496-96C7-0B8C4CD72A05}"/>
          </ac:spMkLst>
        </pc:spChg>
      </pc:sldChg>
      <pc:sldChg chg="addSp delSp modSp mod modNotesTx">
        <pc:chgData name="Gerald Versluis" userId="d0061463-159a-4d4e-a342-d082a97232b8" providerId="ADAL" clId="{E90BD008-B4AC-AD4C-87DE-A111FCBC0714}" dt="2022-08-09T12:43:14.948" v="2252" actId="242"/>
        <pc:sldMkLst>
          <pc:docMk/>
          <pc:sldMk cId="1555984458" sldId="2076137317"/>
        </pc:sldMkLst>
        <pc:spChg chg="del">
          <ac:chgData name="Gerald Versluis" userId="d0061463-159a-4d4e-a342-d082a97232b8" providerId="ADAL" clId="{E90BD008-B4AC-AD4C-87DE-A111FCBC0714}" dt="2022-08-09T12:42:24.684" v="2244" actId="478"/>
          <ac:spMkLst>
            <pc:docMk/>
            <pc:sldMk cId="1555984458" sldId="2076137317"/>
            <ac:spMk id="5" creationId="{D10C0271-9209-0AA4-8CDE-0DBB8B0A4365}"/>
          </ac:spMkLst>
        </pc:spChg>
        <pc:spChg chg="add del mod">
          <ac:chgData name="Gerald Versluis" userId="d0061463-159a-4d4e-a342-d082a97232b8" providerId="ADAL" clId="{E90BD008-B4AC-AD4C-87DE-A111FCBC0714}" dt="2022-08-09T12:42:42.284" v="2248" actId="478"/>
          <ac:spMkLst>
            <pc:docMk/>
            <pc:sldMk cId="1555984458" sldId="2076137317"/>
            <ac:spMk id="10" creationId="{7BDE715E-C261-901E-4870-635465BEF6BF}"/>
          </ac:spMkLst>
        </pc:spChg>
        <pc:spChg chg="add del mod">
          <ac:chgData name="Gerald Versluis" userId="d0061463-159a-4d4e-a342-d082a97232b8" providerId="ADAL" clId="{E90BD008-B4AC-AD4C-87DE-A111FCBC0714}" dt="2022-08-09T12:42:40.647" v="2247"/>
          <ac:spMkLst>
            <pc:docMk/>
            <pc:sldMk cId="1555984458" sldId="2076137317"/>
            <ac:spMk id="12" creationId="{114DEDEC-7CC4-EE3C-B98E-3F095BA2B09F}"/>
          </ac:spMkLst>
        </pc:spChg>
        <pc:spChg chg="add mod">
          <ac:chgData name="Gerald Versluis" userId="d0061463-159a-4d4e-a342-d082a97232b8" providerId="ADAL" clId="{E90BD008-B4AC-AD4C-87DE-A111FCBC0714}" dt="2022-08-09T12:43:14.948" v="2252" actId="242"/>
          <ac:spMkLst>
            <pc:docMk/>
            <pc:sldMk cId="1555984458" sldId="2076137317"/>
            <ac:spMk id="13" creationId="{7E0B47A9-F36C-092A-B009-70B11D16631F}"/>
          </ac:spMkLst>
        </pc:spChg>
      </pc:sldChg>
      <pc:sldChg chg="modTransition">
        <pc:chgData name="Gerald Versluis" userId="d0061463-159a-4d4e-a342-d082a97232b8" providerId="ADAL" clId="{E90BD008-B4AC-AD4C-87DE-A111FCBC0714}" dt="2022-08-09T12:44:14.483" v="2254"/>
        <pc:sldMkLst>
          <pc:docMk/>
          <pc:sldMk cId="1829260908" sldId="2076137318"/>
        </pc:sldMkLst>
      </pc:sldChg>
      <pc:sldChg chg="addSp modSp mod ord modAnim modNotesTx">
        <pc:chgData name="Gerald Versluis" userId="d0061463-159a-4d4e-a342-d082a97232b8" providerId="ADAL" clId="{E90BD008-B4AC-AD4C-87DE-A111FCBC0714}" dt="2022-08-09T14:51:52.581" v="7470" actId="20578"/>
        <pc:sldMkLst>
          <pc:docMk/>
          <pc:sldMk cId="3147330372" sldId="2076137319"/>
        </pc:sldMkLst>
        <pc:spChg chg="mod">
          <ac:chgData name="Gerald Versluis" userId="d0061463-159a-4d4e-a342-d082a97232b8" providerId="ADAL" clId="{E90BD008-B4AC-AD4C-87DE-A111FCBC0714}" dt="2022-08-09T12:52:27.682" v="3495" actId="1076"/>
          <ac:spMkLst>
            <pc:docMk/>
            <pc:sldMk cId="3147330372" sldId="2076137319"/>
            <ac:spMk id="20" creationId="{45EC2B23-C394-57E0-DBA1-8DE64AAC20B4}"/>
          </ac:spMkLst>
        </pc:spChg>
        <pc:graphicFrameChg chg="modGraphic">
          <ac:chgData name="Gerald Versluis" userId="d0061463-159a-4d4e-a342-d082a97232b8" providerId="ADAL" clId="{E90BD008-B4AC-AD4C-87DE-A111FCBC0714}" dt="2022-08-09T12:52:53.715" v="3505" actId="20577"/>
          <ac:graphicFrameMkLst>
            <pc:docMk/>
            <pc:sldMk cId="3147330372" sldId="2076137319"/>
            <ac:graphicFrameMk id="4" creationId="{4C2D9836-1096-03FF-F13C-D9AC9348FB16}"/>
          </ac:graphicFrameMkLst>
        </pc:graphicFrameChg>
        <pc:picChg chg="mod">
          <ac:chgData name="Gerald Versluis" userId="d0061463-159a-4d4e-a342-d082a97232b8" providerId="ADAL" clId="{E90BD008-B4AC-AD4C-87DE-A111FCBC0714}" dt="2022-08-09T12:52:02.683" v="3489" actId="1076"/>
          <ac:picMkLst>
            <pc:docMk/>
            <pc:sldMk cId="3147330372" sldId="2076137319"/>
            <ac:picMk id="7" creationId="{53DA6CCC-CE38-9A9E-467C-7B37960E8C92}"/>
          </ac:picMkLst>
        </pc:picChg>
        <pc:picChg chg="mod">
          <ac:chgData name="Gerald Versluis" userId="d0061463-159a-4d4e-a342-d082a97232b8" providerId="ADAL" clId="{E90BD008-B4AC-AD4C-87DE-A111FCBC0714}" dt="2022-08-09T12:52:12.954" v="3492" actId="1076"/>
          <ac:picMkLst>
            <pc:docMk/>
            <pc:sldMk cId="3147330372" sldId="2076137319"/>
            <ac:picMk id="9" creationId="{DE0C5AFD-D65D-3283-A0C4-046C8CFCB150}"/>
          </ac:picMkLst>
        </pc:picChg>
        <pc:picChg chg="mod">
          <ac:chgData name="Gerald Versluis" userId="d0061463-159a-4d4e-a342-d082a97232b8" providerId="ADAL" clId="{E90BD008-B4AC-AD4C-87DE-A111FCBC0714}" dt="2022-08-09T12:52:16.324" v="3493" actId="1076"/>
          <ac:picMkLst>
            <pc:docMk/>
            <pc:sldMk cId="3147330372" sldId="2076137319"/>
            <ac:picMk id="11" creationId="{A9E24D60-2AAC-D940-C597-D54A8E8223C3}"/>
          </ac:picMkLst>
        </pc:picChg>
        <pc:picChg chg="mod">
          <ac:chgData name="Gerald Versluis" userId="d0061463-159a-4d4e-a342-d082a97232b8" providerId="ADAL" clId="{E90BD008-B4AC-AD4C-87DE-A111FCBC0714}" dt="2022-08-09T12:52:33.368" v="3496" actId="1076"/>
          <ac:picMkLst>
            <pc:docMk/>
            <pc:sldMk cId="3147330372" sldId="2076137319"/>
            <ac:picMk id="13" creationId="{5F73D742-B6B7-4571-1138-F7734D8D4D87}"/>
          </ac:picMkLst>
        </pc:picChg>
        <pc:picChg chg="mod">
          <ac:chgData name="Gerald Versluis" userId="d0061463-159a-4d4e-a342-d082a97232b8" providerId="ADAL" clId="{E90BD008-B4AC-AD4C-87DE-A111FCBC0714}" dt="2022-08-09T12:52:10.027" v="3491" actId="1076"/>
          <ac:picMkLst>
            <pc:docMk/>
            <pc:sldMk cId="3147330372" sldId="2076137319"/>
            <ac:picMk id="17" creationId="{944163D3-10F5-886A-5CC4-F241D39BF190}"/>
          </ac:picMkLst>
        </pc:picChg>
        <pc:picChg chg="mod">
          <ac:chgData name="Gerald Versluis" userId="d0061463-159a-4d4e-a342-d082a97232b8" providerId="ADAL" clId="{E90BD008-B4AC-AD4C-87DE-A111FCBC0714}" dt="2022-08-09T12:52:21.892" v="3494" actId="1076"/>
          <ac:picMkLst>
            <pc:docMk/>
            <pc:sldMk cId="3147330372" sldId="2076137319"/>
            <ac:picMk id="19" creationId="{A18B070D-5DB7-A74E-F495-10AD8B6B868E}"/>
          </ac:picMkLst>
        </pc:picChg>
        <pc:picChg chg="add mod">
          <ac:chgData name="Gerald Versluis" userId="d0061463-159a-4d4e-a342-d082a97232b8" providerId="ADAL" clId="{E90BD008-B4AC-AD4C-87DE-A111FCBC0714}" dt="2022-08-09T12:52:43.284" v="3498" actId="1076"/>
          <ac:picMkLst>
            <pc:docMk/>
            <pc:sldMk cId="3147330372" sldId="2076137319"/>
            <ac:picMk id="24" creationId="{37EE942C-484D-EBC9-3859-697E91E69A40}"/>
          </ac:picMkLst>
        </pc:picChg>
        <pc:picChg chg="add mod">
          <ac:chgData name="Gerald Versluis" userId="d0061463-159a-4d4e-a342-d082a97232b8" providerId="ADAL" clId="{E90BD008-B4AC-AD4C-87DE-A111FCBC0714}" dt="2022-08-09T12:52:50.489" v="3500" actId="1076"/>
          <ac:picMkLst>
            <pc:docMk/>
            <pc:sldMk cId="3147330372" sldId="2076137319"/>
            <ac:picMk id="26" creationId="{C8B6893F-450F-C856-9D5A-1D9D8798FCE8}"/>
          </ac:picMkLst>
        </pc:picChg>
      </pc:sldChg>
      <pc:sldChg chg="addSp modSp new mod modNotesTx">
        <pc:chgData name="Gerald Versluis" userId="d0061463-159a-4d4e-a342-d082a97232b8" providerId="ADAL" clId="{E90BD008-B4AC-AD4C-87DE-A111FCBC0714}" dt="2022-08-09T16:49:16.635" v="7472" actId="400"/>
        <pc:sldMkLst>
          <pc:docMk/>
          <pc:sldMk cId="429071520" sldId="2076137320"/>
        </pc:sldMkLst>
        <pc:spChg chg="mod">
          <ac:chgData name="Gerald Versluis" userId="d0061463-159a-4d4e-a342-d082a97232b8" providerId="ADAL" clId="{E90BD008-B4AC-AD4C-87DE-A111FCBC0714}" dt="2022-08-08T13:22:18.893" v="978" actId="20577"/>
          <ac:spMkLst>
            <pc:docMk/>
            <pc:sldMk cId="429071520" sldId="2076137320"/>
            <ac:spMk id="2" creationId="{A2704F48-B8CB-CCD5-BE47-221646C0EE14}"/>
          </ac:spMkLst>
        </pc:spChg>
        <pc:spChg chg="mod">
          <ac:chgData name="Gerald Versluis" userId="d0061463-159a-4d4e-a342-d082a97232b8" providerId="ADAL" clId="{E90BD008-B4AC-AD4C-87DE-A111FCBC0714}" dt="2022-08-09T16:49:16.635" v="7472" actId="400"/>
          <ac:spMkLst>
            <pc:docMk/>
            <pc:sldMk cId="429071520" sldId="2076137320"/>
            <ac:spMk id="3" creationId="{C5313FED-B365-8D99-22CA-0ED51D9B5AFD}"/>
          </ac:spMkLst>
        </pc:spChg>
        <pc:spChg chg="add mod">
          <ac:chgData name="Gerald Versluis" userId="d0061463-159a-4d4e-a342-d082a97232b8" providerId="ADAL" clId="{E90BD008-B4AC-AD4C-87DE-A111FCBC0714}" dt="2022-08-09T13:10:55.801" v="5195" actId="1076"/>
          <ac:spMkLst>
            <pc:docMk/>
            <pc:sldMk cId="429071520" sldId="2076137320"/>
            <ac:spMk id="7" creationId="{1811B8DE-2D2D-3A16-78FB-73C2DC4E7992}"/>
          </ac:spMkLst>
        </pc:spChg>
        <pc:picChg chg="add mod">
          <ac:chgData name="Gerald Versluis" userId="d0061463-159a-4d4e-a342-d082a97232b8" providerId="ADAL" clId="{E90BD008-B4AC-AD4C-87DE-A111FCBC0714}" dt="2022-08-09T12:10:59.025" v="1993" actId="1076"/>
          <ac:picMkLst>
            <pc:docMk/>
            <pc:sldMk cId="429071520" sldId="2076137320"/>
            <ac:picMk id="5" creationId="{4F8F7FFE-F472-DB3C-F81C-3A7DF8F25BA7}"/>
          </ac:picMkLst>
        </pc:picChg>
      </pc:sldChg>
      <pc:sldChg chg="addSp modSp new mod modClrScheme chgLayout modNotesTx">
        <pc:chgData name="Gerald Versluis" userId="d0061463-159a-4d4e-a342-d082a97232b8" providerId="ADAL" clId="{E90BD008-B4AC-AD4C-87DE-A111FCBC0714}" dt="2022-08-09T12:47:41.645" v="2963" actId="20577"/>
        <pc:sldMkLst>
          <pc:docMk/>
          <pc:sldMk cId="2191920722" sldId="2076137321"/>
        </pc:sldMkLst>
        <pc:spChg chg="mod ord">
          <ac:chgData name="Gerald Versluis" userId="d0061463-159a-4d4e-a342-d082a97232b8" providerId="ADAL" clId="{E90BD008-B4AC-AD4C-87DE-A111FCBC0714}" dt="2022-08-08T12:31:53.490" v="572" actId="700"/>
          <ac:spMkLst>
            <pc:docMk/>
            <pc:sldMk cId="2191920722" sldId="2076137321"/>
            <ac:spMk id="2" creationId="{264D0004-9172-0672-0236-5B1CEFA1CE70}"/>
          </ac:spMkLst>
        </pc:spChg>
        <pc:spChg chg="add mod">
          <ac:chgData name="Gerald Versluis" userId="d0061463-159a-4d4e-a342-d082a97232b8" providerId="ADAL" clId="{E90BD008-B4AC-AD4C-87DE-A111FCBC0714}" dt="2022-08-08T12:31:42.523" v="571" actId="20577"/>
          <ac:spMkLst>
            <pc:docMk/>
            <pc:sldMk cId="2191920722" sldId="2076137321"/>
            <ac:spMk id="4" creationId="{357E9B78-2AAA-30FC-72A0-4FFC02570D60}"/>
          </ac:spMkLst>
        </pc:spChg>
        <pc:spChg chg="add mod ord">
          <ac:chgData name="Gerald Versluis" userId="d0061463-159a-4d4e-a342-d082a97232b8" providerId="ADAL" clId="{E90BD008-B4AC-AD4C-87DE-A111FCBC0714}" dt="2022-08-08T12:36:42.056" v="933" actId="20577"/>
          <ac:spMkLst>
            <pc:docMk/>
            <pc:sldMk cId="2191920722" sldId="2076137321"/>
            <ac:spMk id="5" creationId="{24551D0F-A290-5B68-DAF8-B5E5C9B2D957}"/>
          </ac:spMkLst>
        </pc:spChg>
        <pc:picChg chg="add mod">
          <ac:chgData name="Gerald Versluis" userId="d0061463-159a-4d4e-a342-d082a97232b8" providerId="ADAL" clId="{E90BD008-B4AC-AD4C-87DE-A111FCBC0714}" dt="2022-08-09T12:11:26.640" v="1995" actId="1076"/>
          <ac:picMkLst>
            <pc:docMk/>
            <pc:sldMk cId="2191920722" sldId="2076137321"/>
            <ac:picMk id="7" creationId="{027569FB-9720-66E4-BC4A-CEBA82A2A8DB}"/>
          </ac:picMkLst>
        </pc:picChg>
      </pc:sldChg>
      <pc:sldChg chg="addSp modSp new mod">
        <pc:chgData name="Gerald Versluis" userId="d0061463-159a-4d4e-a342-d082a97232b8" providerId="ADAL" clId="{E90BD008-B4AC-AD4C-87DE-A111FCBC0714}" dt="2022-08-09T13:04:06.196" v="4601" actId="20577"/>
        <pc:sldMkLst>
          <pc:docMk/>
          <pc:sldMk cId="946521478" sldId="2076137322"/>
        </pc:sldMkLst>
        <pc:spChg chg="mod">
          <ac:chgData name="Gerald Versluis" userId="d0061463-159a-4d4e-a342-d082a97232b8" providerId="ADAL" clId="{E90BD008-B4AC-AD4C-87DE-A111FCBC0714}" dt="2022-08-09T11:56:03.314" v="1508" actId="20577"/>
          <ac:spMkLst>
            <pc:docMk/>
            <pc:sldMk cId="946521478" sldId="2076137322"/>
            <ac:spMk id="2" creationId="{48CB6884-BF85-DBB5-A8A6-02EC532E122E}"/>
          </ac:spMkLst>
        </pc:spChg>
        <pc:spChg chg="mod">
          <ac:chgData name="Gerald Versluis" userId="d0061463-159a-4d4e-a342-d082a97232b8" providerId="ADAL" clId="{E90BD008-B4AC-AD4C-87DE-A111FCBC0714}" dt="2022-08-09T13:04:06.196" v="4601" actId="20577"/>
          <ac:spMkLst>
            <pc:docMk/>
            <pc:sldMk cId="946521478" sldId="2076137322"/>
            <ac:spMk id="3" creationId="{054D35A8-621E-C29F-F6CA-B9CE863A4E8E}"/>
          </ac:spMkLst>
        </pc:spChg>
        <pc:picChg chg="add mod">
          <ac:chgData name="Gerald Versluis" userId="d0061463-159a-4d4e-a342-d082a97232b8" providerId="ADAL" clId="{E90BD008-B4AC-AD4C-87DE-A111FCBC0714}" dt="2022-08-09T13:04:01.959" v="4596" actId="1076"/>
          <ac:picMkLst>
            <pc:docMk/>
            <pc:sldMk cId="946521478" sldId="2076137322"/>
            <ac:picMk id="1026" creationId="{BD5FAACA-6154-B88F-A345-1B6B997DF46A}"/>
          </ac:picMkLst>
        </pc:picChg>
      </pc:sldChg>
      <pc:sldChg chg="add del">
        <pc:chgData name="Gerald Versluis" userId="d0061463-159a-4d4e-a342-d082a97232b8" providerId="ADAL" clId="{E90BD008-B4AC-AD4C-87DE-A111FCBC0714}" dt="2022-08-09T11:57:00.932" v="1540"/>
        <pc:sldMkLst>
          <pc:docMk/>
          <pc:sldMk cId="1535168735" sldId="2076137323"/>
        </pc:sldMkLst>
      </pc:sldChg>
      <pc:sldChg chg="add del">
        <pc:chgData name="Gerald Versluis" userId="d0061463-159a-4d4e-a342-d082a97232b8" providerId="ADAL" clId="{E90BD008-B4AC-AD4C-87DE-A111FCBC0714}" dt="2022-08-09T13:11:12.890" v="5201" actId="2696"/>
        <pc:sldMkLst>
          <pc:docMk/>
          <pc:sldMk cId="4215093012" sldId="2076137323"/>
        </pc:sldMkLst>
      </pc:sldChg>
      <pc:sldChg chg="modSp add del mod">
        <pc:chgData name="Gerald Versluis" userId="d0061463-159a-4d4e-a342-d082a97232b8" providerId="ADAL" clId="{E90BD008-B4AC-AD4C-87DE-A111FCBC0714}" dt="2022-08-09T11:57:52.776" v="1596" actId="2696"/>
        <pc:sldMkLst>
          <pc:docMk/>
          <pc:sldMk cId="310679759" sldId="2076137324"/>
        </pc:sldMkLst>
        <pc:spChg chg="mod">
          <ac:chgData name="Gerald Versluis" userId="d0061463-159a-4d4e-a342-d082a97232b8" providerId="ADAL" clId="{E90BD008-B4AC-AD4C-87DE-A111FCBC0714}" dt="2022-08-09T11:57:50.419" v="1595" actId="20577"/>
          <ac:spMkLst>
            <pc:docMk/>
            <pc:sldMk cId="310679759" sldId="2076137324"/>
            <ac:spMk id="2" creationId="{DD4030C5-4AD3-4496-96C7-0B8C4CD72A05}"/>
          </ac:spMkLst>
        </pc:spChg>
      </pc:sldChg>
      <pc:sldChg chg="modSp add mod ord">
        <pc:chgData name="Gerald Versluis" userId="d0061463-159a-4d4e-a342-d082a97232b8" providerId="ADAL" clId="{E90BD008-B4AC-AD4C-87DE-A111FCBC0714}" dt="2022-08-09T12:04:39.652" v="1682" actId="20577"/>
        <pc:sldMkLst>
          <pc:docMk/>
          <pc:sldMk cId="563796124" sldId="2076137324"/>
        </pc:sldMkLst>
        <pc:spChg chg="mod">
          <ac:chgData name="Gerald Versluis" userId="d0061463-159a-4d4e-a342-d082a97232b8" providerId="ADAL" clId="{E90BD008-B4AC-AD4C-87DE-A111FCBC0714}" dt="2022-08-09T12:04:39.652" v="1682" actId="20577"/>
          <ac:spMkLst>
            <pc:docMk/>
            <pc:sldMk cId="563796124" sldId="2076137324"/>
            <ac:spMk id="2" creationId="{DD4030C5-4AD3-4496-96C7-0B8C4CD72A05}"/>
          </ac:spMkLst>
        </pc:spChg>
      </pc:sldChg>
      <pc:sldChg chg="addSp delSp modSp add mod ord modNotesTx">
        <pc:chgData name="Gerald Versluis" userId="d0061463-159a-4d4e-a342-d082a97232b8" providerId="ADAL" clId="{E90BD008-B4AC-AD4C-87DE-A111FCBC0714}" dt="2022-08-09T13:25:33.704" v="7049" actId="20577"/>
        <pc:sldMkLst>
          <pc:docMk/>
          <pc:sldMk cId="2083221539" sldId="2076137325"/>
        </pc:sldMkLst>
        <pc:spChg chg="mod">
          <ac:chgData name="Gerald Versluis" userId="d0061463-159a-4d4e-a342-d082a97232b8" providerId="ADAL" clId="{E90BD008-B4AC-AD4C-87DE-A111FCBC0714}" dt="2022-08-09T11:59:26.207" v="1644" actId="20577"/>
          <ac:spMkLst>
            <pc:docMk/>
            <pc:sldMk cId="2083221539" sldId="2076137325"/>
            <ac:spMk id="5" creationId="{187A8007-73D4-B541-917C-A5A47C426617}"/>
          </ac:spMkLst>
        </pc:spChg>
        <pc:picChg chg="add del mod">
          <ac:chgData name="Gerald Versluis" userId="d0061463-159a-4d4e-a342-d082a97232b8" providerId="ADAL" clId="{E90BD008-B4AC-AD4C-87DE-A111FCBC0714}" dt="2022-08-09T12:12:06.249" v="2001" actId="22"/>
          <ac:picMkLst>
            <pc:docMk/>
            <pc:sldMk cId="2083221539" sldId="2076137325"/>
            <ac:picMk id="3" creationId="{2F35B999-2020-74D6-0D0D-4FD80B2D564C}"/>
          </ac:picMkLst>
        </pc:picChg>
      </pc:sldChg>
      <pc:sldChg chg="modSp add mod ord">
        <pc:chgData name="Gerald Versluis" userId="d0061463-159a-4d4e-a342-d082a97232b8" providerId="ADAL" clId="{E90BD008-B4AC-AD4C-87DE-A111FCBC0714}" dt="2022-08-09T13:27:07.976" v="7209" actId="20577"/>
        <pc:sldMkLst>
          <pc:docMk/>
          <pc:sldMk cId="3438086292" sldId="2076137326"/>
        </pc:sldMkLst>
        <pc:spChg chg="mod">
          <ac:chgData name="Gerald Versluis" userId="d0061463-159a-4d4e-a342-d082a97232b8" providerId="ADAL" clId="{E90BD008-B4AC-AD4C-87DE-A111FCBC0714}" dt="2022-08-09T12:09:09.196" v="1975" actId="20577"/>
          <ac:spMkLst>
            <pc:docMk/>
            <pc:sldMk cId="3438086292" sldId="2076137326"/>
            <ac:spMk id="2" creationId="{5B5BBB90-B9FF-ED4A-9587-76C518C2BC9E}"/>
          </ac:spMkLst>
        </pc:spChg>
        <pc:spChg chg="mod">
          <ac:chgData name="Gerald Versluis" userId="d0061463-159a-4d4e-a342-d082a97232b8" providerId="ADAL" clId="{E90BD008-B4AC-AD4C-87DE-A111FCBC0714}" dt="2022-08-09T13:27:07.976" v="7209" actId="20577"/>
          <ac:spMkLst>
            <pc:docMk/>
            <pc:sldMk cId="3438086292" sldId="2076137326"/>
            <ac:spMk id="3" creationId="{395CC549-1EA2-8B4A-ADC1-C00428D83849}"/>
          </ac:spMkLst>
        </pc:spChg>
      </pc:sldChg>
      <pc:sldChg chg="delSp modSp add mod modNotesTx">
        <pc:chgData name="Gerald Versluis" userId="d0061463-159a-4d4e-a342-d082a97232b8" providerId="ADAL" clId="{E90BD008-B4AC-AD4C-87DE-A111FCBC0714}" dt="2022-08-09T13:24:27.306" v="6762" actId="20577"/>
        <pc:sldMkLst>
          <pc:docMk/>
          <pc:sldMk cId="2511969498" sldId="2076137327"/>
        </pc:sldMkLst>
        <pc:spChg chg="mod">
          <ac:chgData name="Gerald Versluis" userId="d0061463-159a-4d4e-a342-d082a97232b8" providerId="ADAL" clId="{E90BD008-B4AC-AD4C-87DE-A111FCBC0714}" dt="2022-08-09T12:21:44.132" v="2077" actId="20577"/>
          <ac:spMkLst>
            <pc:docMk/>
            <pc:sldMk cId="2511969498" sldId="2076137327"/>
            <ac:spMk id="2" creationId="{48CB6884-BF85-DBB5-A8A6-02EC532E122E}"/>
          </ac:spMkLst>
        </pc:spChg>
        <pc:spChg chg="mod">
          <ac:chgData name="Gerald Versluis" userId="d0061463-159a-4d4e-a342-d082a97232b8" providerId="ADAL" clId="{E90BD008-B4AC-AD4C-87DE-A111FCBC0714}" dt="2022-08-09T13:22:53.924" v="6211" actId="20577"/>
          <ac:spMkLst>
            <pc:docMk/>
            <pc:sldMk cId="2511969498" sldId="2076137327"/>
            <ac:spMk id="3" creationId="{054D35A8-621E-C29F-F6CA-B9CE863A4E8E}"/>
          </ac:spMkLst>
        </pc:spChg>
        <pc:picChg chg="del">
          <ac:chgData name="Gerald Versluis" userId="d0061463-159a-4d4e-a342-d082a97232b8" providerId="ADAL" clId="{E90BD008-B4AC-AD4C-87DE-A111FCBC0714}" dt="2022-08-09T12:12:46.259" v="2007" actId="478"/>
          <ac:picMkLst>
            <pc:docMk/>
            <pc:sldMk cId="2511969498" sldId="2076137327"/>
            <ac:picMk id="1026" creationId="{BD5FAACA-6154-B88F-A345-1B6B997DF46A}"/>
          </ac:picMkLst>
        </pc:picChg>
      </pc:sldChg>
      <pc:sldChg chg="addSp modSp add mod ord modNotesTx">
        <pc:chgData name="Gerald Versluis" userId="d0061463-159a-4d4e-a342-d082a97232b8" providerId="ADAL" clId="{E90BD008-B4AC-AD4C-87DE-A111FCBC0714}" dt="2022-08-09T13:16:27.100" v="5873" actId="1076"/>
        <pc:sldMkLst>
          <pc:docMk/>
          <pc:sldMk cId="2747929634" sldId="2076137328"/>
        </pc:sldMkLst>
        <pc:spChg chg="mod">
          <ac:chgData name="Gerald Versluis" userId="d0061463-159a-4d4e-a342-d082a97232b8" providerId="ADAL" clId="{E90BD008-B4AC-AD4C-87DE-A111FCBC0714}" dt="2022-08-09T12:21:36.640" v="2067" actId="20577"/>
          <ac:spMkLst>
            <pc:docMk/>
            <pc:sldMk cId="2747929634" sldId="2076137328"/>
            <ac:spMk id="2" creationId="{48CB6884-BF85-DBB5-A8A6-02EC532E122E}"/>
          </ac:spMkLst>
        </pc:spChg>
        <pc:spChg chg="mod">
          <ac:chgData name="Gerald Versluis" userId="d0061463-159a-4d4e-a342-d082a97232b8" providerId="ADAL" clId="{E90BD008-B4AC-AD4C-87DE-A111FCBC0714}" dt="2022-08-09T13:16:18.861" v="5871" actId="1076"/>
          <ac:spMkLst>
            <pc:docMk/>
            <pc:sldMk cId="2747929634" sldId="2076137328"/>
            <ac:spMk id="3" creationId="{054D35A8-621E-C29F-F6CA-B9CE863A4E8E}"/>
          </ac:spMkLst>
        </pc:spChg>
        <pc:picChg chg="add mod">
          <ac:chgData name="Gerald Versluis" userId="d0061463-159a-4d4e-a342-d082a97232b8" providerId="ADAL" clId="{E90BD008-B4AC-AD4C-87DE-A111FCBC0714}" dt="2022-08-09T13:16:27.100" v="5873" actId="1076"/>
          <ac:picMkLst>
            <pc:docMk/>
            <pc:sldMk cId="2747929634" sldId="2076137328"/>
            <ac:picMk id="3074" creationId="{36FB33A8-4BAF-0704-ADA8-6440DE15D104}"/>
          </ac:picMkLst>
        </pc:picChg>
      </pc:sldChg>
      <pc:sldChg chg="addSp delSp modSp add mod modNotesTx">
        <pc:chgData name="Gerald Versluis" userId="d0061463-159a-4d4e-a342-d082a97232b8" providerId="ADAL" clId="{E90BD008-B4AC-AD4C-87DE-A111FCBC0714}" dt="2022-08-09T17:00:44.489" v="7478" actId="20577"/>
        <pc:sldMkLst>
          <pc:docMk/>
          <pc:sldMk cId="287921687" sldId="2076137329"/>
        </pc:sldMkLst>
        <pc:spChg chg="mod">
          <ac:chgData name="Gerald Versluis" userId="d0061463-159a-4d4e-a342-d082a97232b8" providerId="ADAL" clId="{E90BD008-B4AC-AD4C-87DE-A111FCBC0714}" dt="2022-08-09T13:17:40.945" v="6075" actId="20577"/>
          <ac:spMkLst>
            <pc:docMk/>
            <pc:sldMk cId="287921687" sldId="2076137329"/>
            <ac:spMk id="3" creationId="{054D35A8-621E-C29F-F6CA-B9CE863A4E8E}"/>
          </ac:spMkLst>
        </pc:spChg>
        <pc:picChg chg="del">
          <ac:chgData name="Gerald Versluis" userId="d0061463-159a-4d4e-a342-d082a97232b8" providerId="ADAL" clId="{E90BD008-B4AC-AD4C-87DE-A111FCBC0714}" dt="2022-08-09T13:16:35.966" v="5876" actId="478"/>
          <ac:picMkLst>
            <pc:docMk/>
            <pc:sldMk cId="287921687" sldId="2076137329"/>
            <ac:picMk id="3074" creationId="{36FB33A8-4BAF-0704-ADA8-6440DE15D104}"/>
          </ac:picMkLst>
        </pc:picChg>
        <pc:picChg chg="add mod">
          <ac:chgData name="Gerald Versluis" userId="d0061463-159a-4d4e-a342-d082a97232b8" providerId="ADAL" clId="{E90BD008-B4AC-AD4C-87DE-A111FCBC0714}" dt="2022-08-09T13:17:50.020" v="6078" actId="1076"/>
          <ac:picMkLst>
            <pc:docMk/>
            <pc:sldMk cId="287921687" sldId="2076137329"/>
            <ac:picMk id="5122" creationId="{3731E24C-51C4-4864-4B55-73D989634851}"/>
          </ac:picMkLst>
        </pc:picChg>
      </pc:sldChg>
      <pc:sldChg chg="add del">
        <pc:chgData name="Gerald Versluis" userId="d0061463-159a-4d4e-a342-d082a97232b8" providerId="ADAL" clId="{E90BD008-B4AC-AD4C-87DE-A111FCBC0714}" dt="2022-08-09T11:52:36.665" v="1413"/>
        <pc:sldMkLst>
          <pc:docMk/>
          <pc:sldMk cId="3511176026" sldId="2076137331"/>
        </pc:sldMkLst>
      </pc:sldChg>
    </pc:docChg>
  </pc:docChgLst>
  <pc:docChgLst>
    <pc:chgData name="Gerald Versluis" userId="d0061463-159a-4d4e-a342-d082a97232b8" providerId="ADAL" clId="{CED68A9A-4E3A-1E4D-9FA3-5CEF6CFB09D1}"/>
    <pc:docChg chg="custSel modSld">
      <pc:chgData name="Gerald Versluis" userId="d0061463-159a-4d4e-a342-d082a97232b8" providerId="ADAL" clId="{CED68A9A-4E3A-1E4D-9FA3-5CEF6CFB09D1}" dt="2022-08-24T10:13:16.351" v="83" actId="20577"/>
      <pc:docMkLst>
        <pc:docMk/>
      </pc:docMkLst>
      <pc:sldChg chg="modNotesTx">
        <pc:chgData name="Gerald Versluis" userId="d0061463-159a-4d4e-a342-d082a97232b8" providerId="ADAL" clId="{CED68A9A-4E3A-1E4D-9FA3-5CEF6CFB09D1}" dt="2022-08-24T10:11:32.728" v="0" actId="20577"/>
        <pc:sldMkLst>
          <pc:docMk/>
          <pc:sldMk cId="3852120625" sldId="257"/>
        </pc:sldMkLst>
      </pc:sldChg>
      <pc:sldChg chg="modNotesTx">
        <pc:chgData name="Gerald Versluis" userId="d0061463-159a-4d4e-a342-d082a97232b8" providerId="ADAL" clId="{CED68A9A-4E3A-1E4D-9FA3-5CEF6CFB09D1}" dt="2022-08-24T10:11:43.032" v="1" actId="20577"/>
        <pc:sldMkLst>
          <pc:docMk/>
          <pc:sldMk cId="1555984458" sldId="2076137317"/>
        </pc:sldMkLst>
      </pc:sldChg>
      <pc:sldChg chg="delSp mod">
        <pc:chgData name="Gerald Versluis" userId="d0061463-159a-4d4e-a342-d082a97232b8" providerId="ADAL" clId="{CED68A9A-4E3A-1E4D-9FA3-5CEF6CFB09D1}" dt="2022-08-24T10:12:17.940" v="2" actId="478"/>
        <pc:sldMkLst>
          <pc:docMk/>
          <pc:sldMk cId="563796124" sldId="2076137324"/>
        </pc:sldMkLst>
        <pc:spChg chg="del">
          <ac:chgData name="Gerald Versluis" userId="d0061463-159a-4d4e-a342-d082a97232b8" providerId="ADAL" clId="{CED68A9A-4E3A-1E4D-9FA3-5CEF6CFB09D1}" dt="2022-08-24T10:12:17.940" v="2" actId="478"/>
          <ac:spMkLst>
            <pc:docMk/>
            <pc:sldMk cId="563796124" sldId="2076137324"/>
            <ac:spMk id="3" creationId="{61D95EE1-7A41-4195-ABEB-F19E747BD104}"/>
          </ac:spMkLst>
        </pc:spChg>
      </pc:sldChg>
      <pc:sldChg chg="modSp mod">
        <pc:chgData name="Gerald Versluis" userId="d0061463-159a-4d4e-a342-d082a97232b8" providerId="ADAL" clId="{CED68A9A-4E3A-1E4D-9FA3-5CEF6CFB09D1}" dt="2022-08-24T10:13:16.351" v="83" actId="20577"/>
        <pc:sldMkLst>
          <pc:docMk/>
          <pc:sldMk cId="3438086292" sldId="2076137326"/>
        </pc:sldMkLst>
        <pc:spChg chg="mod">
          <ac:chgData name="Gerald Versluis" userId="d0061463-159a-4d4e-a342-d082a97232b8" providerId="ADAL" clId="{CED68A9A-4E3A-1E4D-9FA3-5CEF6CFB09D1}" dt="2022-08-24T10:13:16.351" v="83" actId="20577"/>
          <ac:spMkLst>
            <pc:docMk/>
            <pc:sldMk cId="3438086292" sldId="2076137326"/>
            <ac:spMk id="3" creationId="{395CC549-1EA2-8B4A-ADC1-C00428D83849}"/>
          </ac:spMkLst>
        </pc:spChg>
      </pc:sldChg>
      <pc:sldChg chg="modNotesTx">
        <pc:chgData name="Gerald Versluis" userId="d0061463-159a-4d4e-a342-d082a97232b8" providerId="ADAL" clId="{CED68A9A-4E3A-1E4D-9FA3-5CEF6CFB09D1}" dt="2022-08-24T10:12:34.894" v="25" actId="20577"/>
        <pc:sldMkLst>
          <pc:docMk/>
          <pc:sldMk cId="2747929634" sldId="2076137328"/>
        </pc:sldMkLst>
      </pc:sldChg>
      <pc:sldChg chg="modNotesTx">
        <pc:chgData name="Gerald Versluis" userId="d0061463-159a-4d4e-a342-d082a97232b8" providerId="ADAL" clId="{CED68A9A-4E3A-1E4D-9FA3-5CEF6CFB09D1}" dt="2022-08-24T10:12:57.460" v="76" actId="20577"/>
        <pc:sldMkLst>
          <pc:docMk/>
          <pc:sldMk cId="287921687" sldId="207613732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261717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Windows Subsystem for Android mention</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77323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For iOS and macOS it mostly just works.</a:t>
            </a:r>
          </a:p>
          <a:p>
            <a:endParaRPr lang="en-NL" dirty="0"/>
          </a:p>
          <a:p>
            <a:r>
              <a:rPr lang="en-NL" dirty="0"/>
              <a:t>iOS did introduce a developer mode since iOS 16 which is now in beta, but it doesn’t seem to be enabled for deploying debug versions just yet. But who knows what might happen in the future.</a:t>
            </a:r>
          </a:p>
          <a:p>
            <a:endParaRPr lang="en-NL" dirty="0"/>
          </a:p>
          <a:p>
            <a:r>
              <a:rPr lang="en-NL" dirty="0"/>
              <a:t>macOS has a sandbox built-in so you might run into needing to give permissions for some things, but I find that it mostly just works. Be aware that running the debugging version on your machine has more permissions that running a release version because of said sandbox so make sure. </a:t>
            </a:r>
            <a:r>
              <a:rPr lang="en-GB" dirty="0"/>
              <a:t>T</a:t>
            </a:r>
            <a:r>
              <a:rPr lang="en-NL" dirty="0"/>
              <a:t>o test both!</a:t>
            </a:r>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4170462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L" dirty="0"/>
              <a:t>I won’t go over all the things that I have just talked about, mainly actually deploying the debug applica</a:t>
            </a:r>
            <a:r>
              <a:rPr lang="en-GB" dirty="0" err="1"/>
              <a:t>ti</a:t>
            </a:r>
            <a:r>
              <a:rPr lang="en-NL" dirty="0"/>
              <a:t>ons, but I will show you how to set it all up and afterwards you should be able to deploy your apps to all platforms.</a:t>
            </a:r>
          </a:p>
          <a:p>
            <a:pPr marL="171450" indent="-171450">
              <a:buFont typeface="Arial" panose="020B0604020202020204" pitchFamily="34" charset="0"/>
              <a:buChar char="•"/>
            </a:pPr>
            <a:endParaRPr lang="en-NL" dirty="0"/>
          </a:p>
          <a:p>
            <a:pPr marL="171450" indent="-171450">
              <a:buFont typeface="Arial" panose="020B0604020202020204" pitchFamily="34" charset="0"/>
              <a:buChar char="•"/>
            </a:pPr>
            <a:r>
              <a:rPr lang="en-NL" dirty="0"/>
              <a:t>Show Visual Studio Installer with .NET MAUI workload</a:t>
            </a:r>
          </a:p>
          <a:p>
            <a:pPr marL="171450" indent="-171450">
              <a:buFont typeface="Arial" panose="020B0604020202020204" pitchFamily="34" charset="0"/>
              <a:buChar char="•"/>
            </a:pPr>
            <a:r>
              <a:rPr lang="en-NL" dirty="0"/>
              <a:t>How to connect your Mac</a:t>
            </a:r>
          </a:p>
          <a:p>
            <a:pPr marL="171450" indent="-171450">
              <a:buFont typeface="Arial" panose="020B0604020202020204" pitchFamily="34" charset="0"/>
              <a:buChar char="•"/>
            </a:pPr>
            <a:r>
              <a:rPr lang="en-NL" dirty="0"/>
              <a:t>Setup an Android emulator</a:t>
            </a:r>
          </a:p>
          <a:p>
            <a:pPr marL="171450" indent="-171450">
              <a:buFont typeface="Arial" panose="020B0604020202020204" pitchFamily="34" charset="0"/>
              <a:buChar char="•"/>
            </a:pPr>
            <a:r>
              <a:rPr lang="en-NL" dirty="0"/>
              <a:t>Enable Windows Developer Mode</a:t>
            </a:r>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410352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2136806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Thank you so much for joining my session, you and your development machine should now be prepared to build amazing .NET MAUI apps. Enjoy the rest of this .NET Conf event with the amazing line-up that is ahead! Back to you James.</a:t>
            </a:r>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316411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612278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we dive into the practical part, let’s make sure that we understand all the moving parts here. Let’s have a look at how a .NET MAUI app is actually constructed under the hood.</a:t>
            </a:r>
          </a:p>
          <a:p>
            <a:endParaRPr lang="en-US" dirty="0"/>
          </a:p>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As you can see, there is a lot to unpack here. We are suddenly trying to work with tools that work with Android, iOS &amp; macOS and of course Windows. Don’t worry! I will walk you through it so you will have a good idea on how to make all this work on your machine. First let’s establish the prerequisites here.</a:t>
            </a:r>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1288894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Here you can see all the platforms that we support with .NET MAUI. The numbers you are seeing here are the platforms that you can _target_ so the platforms that you can write apps for. </a:t>
            </a:r>
          </a:p>
          <a:p>
            <a:endParaRPr lang="en-NL" dirty="0"/>
          </a:p>
          <a:p>
            <a:r>
              <a:rPr lang="en-NL" dirty="0"/>
              <a:t>Besides regular .NET MAUI apps we also have .NET MAUI Blazor or Blazor Hybrid which has slightly higher requirements.</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23805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So what tooling is required and can be used to build .NET MAUI apps?</a:t>
            </a:r>
            <a:br>
              <a:rPr lang="en-NL" dirty="0"/>
            </a:br>
            <a:br>
              <a:rPr lang="en-NL" dirty="0"/>
            </a:br>
            <a:r>
              <a:rPr lang="en-NL" dirty="0"/>
              <a:t>You’ll need .NET 6, or by November .NET 7 with the .NET MAUI workload installed. Then on Windows you can use Visual Studio 2022. At the time of this session you will need the preview version. .NET MAUI is generally available, but the tooling is still in preview so that’s why you still want to use the preview version. Hopefully this changes soon!</a:t>
            </a:r>
          </a:p>
          <a:p>
            <a:endParaRPr lang="en-NL" dirty="0"/>
          </a:p>
          <a:p>
            <a:r>
              <a:rPr lang="en-NL" dirty="0"/>
              <a:t>On a Mac you will want to use Visual Studio for Mac 2022 which is also in preview right now. Additionally, to make it work for iOS anc macOS you will need to install Xcode.</a:t>
            </a:r>
          </a:p>
          <a:p>
            <a:endParaRPr lang="en-NL" dirty="0"/>
          </a:p>
          <a:p>
            <a:r>
              <a:rPr lang="en-NL" dirty="0"/>
              <a:t>For Android you also need the SDKs and tools for that, but they will be brought in automatically both on Windows and on Mac so you shouldn’t have to be worried about that.</a:t>
            </a:r>
          </a:p>
          <a:p>
            <a:endParaRPr lang="en-NL" dirty="0"/>
          </a:p>
          <a:p>
            <a:r>
              <a:rPr lang="en-NL" dirty="0"/>
              <a:t>The best news is that you can get started absolutely for free! The community edition of Visual Studio is enough to be able to install .NET MAUI and start developing your apps</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5675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Here is a quick overview of all the platforms that you can develop _on_ and develop _for_ with .NET MAUI. So horizontally you can see all the platforms that you can develop apps for and vertically you can see all the platforms that you can use to develop .NET MAUI apps with.</a:t>
            </a:r>
          </a:p>
          <a:p>
            <a:endParaRPr lang="en-NL" dirty="0"/>
          </a:p>
          <a:p>
            <a:r>
              <a:rPr lang="en-NL" dirty="0"/>
              <a:t>You can see that there is basically 2 combinations that are not possible which is the desktop platforms: you can’t develop macOS on Windows and you can’t develop Windows on macOS.</a:t>
            </a:r>
          </a:p>
          <a:p>
            <a:br>
              <a:rPr lang="en-NL" dirty="0"/>
            </a:br>
            <a:r>
              <a:rPr lang="en-NL" dirty="0"/>
              <a:t>Developing iOS on Windows is possible, but you will still need to connect it to Mac hardware:</a:t>
            </a:r>
          </a:p>
          <a:p>
            <a:pPr marL="171450" indent="-171450">
              <a:buFont typeface="Arial" panose="020B0604020202020204" pitchFamily="34" charset="0"/>
              <a:buChar char="•"/>
            </a:pPr>
            <a:r>
              <a:rPr lang="en-NL" dirty="0"/>
              <a:t>Buy a Mac (Mini is probably cheapest)</a:t>
            </a:r>
          </a:p>
          <a:p>
            <a:pPr marL="171450" indent="-171450">
              <a:buFont typeface="Arial" panose="020B0604020202020204" pitchFamily="34" charset="0"/>
              <a:buChar char="•"/>
            </a:pPr>
            <a:r>
              <a:rPr lang="en-NL" dirty="0"/>
              <a:t>Rent a Mac in the cloud</a:t>
            </a:r>
          </a:p>
          <a:p>
            <a:pPr marL="171450" indent="-171450">
              <a:buFont typeface="Arial" panose="020B0604020202020204" pitchFamily="34" charset="0"/>
              <a:buChar char="•"/>
            </a:pPr>
            <a:r>
              <a:rPr lang="en-NL" dirty="0"/>
              <a:t>Use Hot Restart to connect your physical iOS device to Windows</a:t>
            </a:r>
          </a:p>
          <a:p>
            <a:pPr marL="171450" indent="-171450">
              <a:buFont typeface="Arial" panose="020B0604020202020204" pitchFamily="34" charset="0"/>
              <a:buChar char="•"/>
            </a:pPr>
            <a:endParaRPr lang="en-NL" dirty="0"/>
          </a:p>
          <a:p>
            <a:pPr marL="0" indent="0">
              <a:buFont typeface="Arial" panose="020B0604020202020204" pitchFamily="34" charset="0"/>
              <a:buNone/>
            </a:pPr>
            <a:r>
              <a:rPr lang="en-NL" dirty="0"/>
              <a:t>We will learn how to connect a Mac over the network in a minute</a:t>
            </a: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05102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If you are going to develop for Android on Windows, you might run into some challenges when running the emulator. It will mostly be fine out of the box, but you might run into some challenges when trying to run the emulator. On macOS this is much easier.</a:t>
            </a:r>
          </a:p>
          <a:p>
            <a:endParaRPr lang="en-NL" dirty="0"/>
          </a:p>
          <a:p>
            <a:r>
              <a:rPr lang="en-NL" dirty="0"/>
              <a:t>If you want to run on a physical device, be sure to enable Developer Mode!</a:t>
            </a:r>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152478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8/24/22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8/24/22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8/24/22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Footer</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dotnet/maui/android/emulator/hardware-acceler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dotnet/mau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youtube.com/GeraldVersluis" TargetMode="External"/><Relationship Id="rId5" Type="http://schemas.openxmlformats.org/officeDocument/2006/relationships/hyperlink" Target="https://docs.microsoft.com/en-us/learn/paths/build-apps-with-dotnet-maui/" TargetMode="External"/><Relationship Id="rId4" Type="http://schemas.openxmlformats.org/officeDocument/2006/relationships/hyperlink" Target="https://www.youtube.com/playlist?list=PLdo4fOcmZ0oUBAdL2NwBpDs32zwGqb9D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8.svg"/><Relationship Id="rId7" Type="http://schemas.openxmlformats.org/officeDocument/2006/relationships/image" Target="../media/image3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47.png"/><Relationship Id="rId16"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54.svg"/><Relationship Id="rId5" Type="http://schemas.openxmlformats.org/officeDocument/2006/relationships/image" Target="../media/image50.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sv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svg"/><Relationship Id="rId18" Type="http://schemas.openxmlformats.org/officeDocument/2006/relationships/image" Target="../media/image37.pn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3.png"/><Relationship Id="rId17" Type="http://schemas.openxmlformats.org/officeDocument/2006/relationships/image" Target="../media/image72.svg"/><Relationship Id="rId2" Type="http://schemas.openxmlformats.org/officeDocument/2006/relationships/image" Target="../media/image61.png"/><Relationship Id="rId16"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68.svg"/><Relationship Id="rId5" Type="http://schemas.openxmlformats.org/officeDocument/2006/relationships/image" Target="../media/image64.svg"/><Relationship Id="rId15" Type="http://schemas.openxmlformats.org/officeDocument/2006/relationships/image" Target="../media/image70.svg"/><Relationship Id="rId10" Type="http://schemas.openxmlformats.org/officeDocument/2006/relationships/image" Target="../media/image67.png"/><Relationship Id="rId19" Type="http://schemas.openxmlformats.org/officeDocument/2006/relationships/image" Target="../media/image38.svg"/><Relationship Id="rId4" Type="http://schemas.openxmlformats.org/officeDocument/2006/relationships/image" Target="../media/image63.png"/><Relationship Id="rId9" Type="http://schemas.openxmlformats.org/officeDocument/2006/relationships/image" Target="../media/image21.svg"/><Relationship Id="rId1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sv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image" Target="../media/image73.png"/><Relationship Id="rId16" Type="http://schemas.openxmlformats.org/officeDocument/2006/relationships/image" Target="../media/image85.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19.svg"/><Relationship Id="rId5" Type="http://schemas.openxmlformats.org/officeDocument/2006/relationships/image" Target="../media/image76.svg"/><Relationship Id="rId15" Type="http://schemas.openxmlformats.org/officeDocument/2006/relationships/image" Target="../media/image84.svg"/><Relationship Id="rId10" Type="http://schemas.openxmlformats.org/officeDocument/2006/relationships/image" Target="../media/image18.png"/><Relationship Id="rId4" Type="http://schemas.openxmlformats.org/officeDocument/2006/relationships/image" Target="../media/image75.png"/><Relationship Id="rId9" Type="http://schemas.openxmlformats.org/officeDocument/2006/relationships/image" Target="../media/image80.svg"/><Relationship Id="rId14" Type="http://schemas.openxmlformats.org/officeDocument/2006/relationships/image" Target="../media/image83.png"/></Relationships>
</file>

<file path=ppt/slides/_rels/slide2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10.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2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dotnet/maui/supported-platform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visualstudio.microsoft.com/downloads/" TargetMode="Externa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3CACD54-31D3-E752-ED53-C9DB9E3A8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5595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6884-BF85-DBB5-A8A6-02EC532E122E}"/>
              </a:ext>
            </a:extLst>
          </p:cNvPr>
          <p:cNvSpPr>
            <a:spLocks noGrp="1"/>
          </p:cNvSpPr>
          <p:nvPr>
            <p:ph type="title"/>
          </p:nvPr>
        </p:nvSpPr>
        <p:spPr/>
        <p:txBody>
          <a:bodyPr/>
          <a:lstStyle/>
          <a:p>
            <a:r>
              <a:rPr lang="en-NL" dirty="0"/>
              <a:t>Targeting Windows</a:t>
            </a:r>
          </a:p>
        </p:txBody>
      </p:sp>
      <p:sp>
        <p:nvSpPr>
          <p:cNvPr id="3" name="Content Placeholder 2">
            <a:extLst>
              <a:ext uri="{FF2B5EF4-FFF2-40B4-BE49-F238E27FC236}">
                <a16:creationId xmlns:a16="http://schemas.microsoft.com/office/drawing/2014/main" id="{054D35A8-621E-C29F-F6CA-B9CE863A4E8E}"/>
              </a:ext>
            </a:extLst>
          </p:cNvPr>
          <p:cNvSpPr>
            <a:spLocks noGrp="1"/>
          </p:cNvSpPr>
          <p:nvPr>
            <p:ph idx="1"/>
          </p:nvPr>
        </p:nvSpPr>
        <p:spPr/>
        <p:txBody>
          <a:bodyPr>
            <a:normAutofit/>
          </a:bodyPr>
          <a:lstStyle/>
          <a:p>
            <a:r>
              <a:rPr lang="en-NL" dirty="0"/>
              <a:t>Be aware of Windows Home Edition!</a:t>
            </a:r>
          </a:p>
          <a:p>
            <a:r>
              <a:rPr lang="en-NL" dirty="0"/>
              <a:t>Enable Developer Mode in Windows 10 &amp; 11</a:t>
            </a:r>
          </a:p>
          <a:p>
            <a:pPr lvl="1"/>
            <a:r>
              <a:rPr lang="en-NL" dirty="0"/>
              <a:t>Under </a:t>
            </a:r>
            <a:r>
              <a:rPr lang="en-NL" b="1" dirty="0"/>
              <a:t>Settings</a:t>
            </a:r>
            <a:r>
              <a:rPr lang="en-NL" dirty="0"/>
              <a:t>, </a:t>
            </a:r>
            <a:r>
              <a:rPr lang="en-GB" b="1" dirty="0"/>
              <a:t>Privacy &amp; security</a:t>
            </a:r>
            <a:r>
              <a:rPr lang="en-GB" dirty="0"/>
              <a:t> &gt; </a:t>
            </a:r>
            <a:r>
              <a:rPr lang="en-GB" b="1" dirty="0"/>
              <a:t>For developers</a:t>
            </a:r>
          </a:p>
          <a:p>
            <a:pPr lvl="1"/>
            <a:endParaRPr lang="en-GB" b="1" dirty="0"/>
          </a:p>
          <a:p>
            <a:pPr lvl="1"/>
            <a:endParaRPr lang="en-GB" b="1" dirty="0"/>
          </a:p>
          <a:p>
            <a:pPr lvl="1"/>
            <a:endParaRPr lang="en-GB" b="1" dirty="0"/>
          </a:p>
          <a:p>
            <a:pPr lvl="1"/>
            <a:endParaRPr lang="en-GB" b="1" dirty="0"/>
          </a:p>
          <a:p>
            <a:pPr marL="457200" lvl="1" indent="0">
              <a:buNone/>
            </a:pPr>
            <a:endParaRPr lang="en-GB" b="1" dirty="0"/>
          </a:p>
          <a:p>
            <a:r>
              <a:rPr lang="en-GB" dirty="0"/>
              <a:t>Visual Studio</a:t>
            </a:r>
            <a:r>
              <a:rPr lang="en-NL" dirty="0"/>
              <a:t> should suggest this when debugging</a:t>
            </a:r>
          </a:p>
        </p:txBody>
      </p:sp>
      <p:pic>
        <p:nvPicPr>
          <p:cNvPr id="1026" name="Picture 2" descr="Developer mode settings in Windows 11 for MAUI .NET Windows app.">
            <a:extLst>
              <a:ext uri="{FF2B5EF4-FFF2-40B4-BE49-F238E27FC236}">
                <a16:creationId xmlns:a16="http://schemas.microsoft.com/office/drawing/2014/main" id="{BD5FAACA-6154-B88F-A345-1B6B997DF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697" y="3429000"/>
            <a:ext cx="4076700" cy="14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52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6884-BF85-DBB5-A8A6-02EC532E122E}"/>
              </a:ext>
            </a:extLst>
          </p:cNvPr>
          <p:cNvSpPr>
            <a:spLocks noGrp="1"/>
          </p:cNvSpPr>
          <p:nvPr>
            <p:ph type="title"/>
          </p:nvPr>
        </p:nvSpPr>
        <p:spPr/>
        <p:txBody>
          <a:bodyPr/>
          <a:lstStyle/>
          <a:p>
            <a:r>
              <a:rPr lang="en-NL" dirty="0"/>
              <a:t>Targeting Android</a:t>
            </a:r>
          </a:p>
        </p:txBody>
      </p:sp>
      <p:sp>
        <p:nvSpPr>
          <p:cNvPr id="3" name="Content Placeholder 2">
            <a:extLst>
              <a:ext uri="{FF2B5EF4-FFF2-40B4-BE49-F238E27FC236}">
                <a16:creationId xmlns:a16="http://schemas.microsoft.com/office/drawing/2014/main" id="{054D35A8-621E-C29F-F6CA-B9CE863A4E8E}"/>
              </a:ext>
            </a:extLst>
          </p:cNvPr>
          <p:cNvSpPr>
            <a:spLocks noGrp="1"/>
          </p:cNvSpPr>
          <p:nvPr>
            <p:ph idx="1"/>
          </p:nvPr>
        </p:nvSpPr>
        <p:spPr/>
        <p:txBody>
          <a:bodyPr/>
          <a:lstStyle/>
          <a:p>
            <a:r>
              <a:rPr lang="en-NL" dirty="0"/>
              <a:t>On Windows: virtualization is hard…</a:t>
            </a:r>
          </a:p>
          <a:p>
            <a:pPr lvl="1"/>
            <a:r>
              <a:rPr lang="en-GB" dirty="0">
                <a:hlinkClick r:id="rId3"/>
              </a:rPr>
              <a:t>https://docs.microsoft.com/dotnet/maui/android/emulator/hardware-acceleration</a:t>
            </a:r>
            <a:r>
              <a:rPr lang="en-GB" dirty="0"/>
              <a:t> </a:t>
            </a:r>
          </a:p>
          <a:p>
            <a:pPr lvl="1"/>
            <a:endParaRPr lang="en-GB" dirty="0"/>
          </a:p>
          <a:p>
            <a:r>
              <a:rPr lang="en-GB" dirty="0"/>
              <a:t>Enable Developer Mode</a:t>
            </a:r>
          </a:p>
          <a:p>
            <a:pPr lvl="1"/>
            <a:r>
              <a:rPr lang="en-GB" dirty="0"/>
              <a:t>Under </a:t>
            </a:r>
            <a:r>
              <a:rPr lang="en-GB" b="1" dirty="0"/>
              <a:t>Settings</a:t>
            </a:r>
            <a:r>
              <a:rPr lang="en-GB" dirty="0"/>
              <a:t>, </a:t>
            </a:r>
            <a:r>
              <a:rPr lang="en-GB" b="1" dirty="0"/>
              <a:t>About Phone</a:t>
            </a:r>
            <a:r>
              <a:rPr lang="en-GB" dirty="0"/>
              <a:t> tap the </a:t>
            </a:r>
            <a:r>
              <a:rPr lang="en-GB" b="1" dirty="0"/>
              <a:t>Build Number</a:t>
            </a:r>
            <a:r>
              <a:rPr lang="en-GB" dirty="0"/>
              <a:t> 7 times until it says you’re now a developer</a:t>
            </a:r>
            <a:endParaRPr lang="en-NL" b="1" dirty="0"/>
          </a:p>
        </p:txBody>
      </p:sp>
      <p:pic>
        <p:nvPicPr>
          <p:cNvPr id="3074" name="Picture 2" descr="Developer options screen on Android.">
            <a:extLst>
              <a:ext uri="{FF2B5EF4-FFF2-40B4-BE49-F238E27FC236}">
                <a16:creationId xmlns:a16="http://schemas.microsoft.com/office/drawing/2014/main" id="{36FB33A8-4BAF-0704-ADA8-6440DE15D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611" y="4765301"/>
            <a:ext cx="4552778" cy="172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2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6884-BF85-DBB5-A8A6-02EC532E122E}"/>
              </a:ext>
            </a:extLst>
          </p:cNvPr>
          <p:cNvSpPr>
            <a:spLocks noGrp="1"/>
          </p:cNvSpPr>
          <p:nvPr>
            <p:ph type="title"/>
          </p:nvPr>
        </p:nvSpPr>
        <p:spPr/>
        <p:txBody>
          <a:bodyPr/>
          <a:lstStyle/>
          <a:p>
            <a:r>
              <a:rPr lang="en-NL" dirty="0"/>
              <a:t>Targeting Android</a:t>
            </a:r>
          </a:p>
        </p:txBody>
      </p:sp>
      <p:sp>
        <p:nvSpPr>
          <p:cNvPr id="3" name="Content Placeholder 2">
            <a:extLst>
              <a:ext uri="{FF2B5EF4-FFF2-40B4-BE49-F238E27FC236}">
                <a16:creationId xmlns:a16="http://schemas.microsoft.com/office/drawing/2014/main" id="{054D35A8-621E-C29F-F6CA-B9CE863A4E8E}"/>
              </a:ext>
            </a:extLst>
          </p:cNvPr>
          <p:cNvSpPr>
            <a:spLocks noGrp="1"/>
          </p:cNvSpPr>
          <p:nvPr>
            <p:ph idx="1"/>
          </p:nvPr>
        </p:nvSpPr>
        <p:spPr/>
        <p:txBody>
          <a:bodyPr/>
          <a:lstStyle/>
          <a:p>
            <a:r>
              <a:rPr lang="en-NL" dirty="0"/>
              <a:t>Under </a:t>
            </a:r>
            <a:r>
              <a:rPr lang="en-NL" b="1" dirty="0"/>
              <a:t>Settings</a:t>
            </a:r>
            <a:r>
              <a:rPr lang="en-NL" dirty="0"/>
              <a:t> find </a:t>
            </a:r>
            <a:r>
              <a:rPr lang="en-NL" b="1" dirty="0"/>
              <a:t>Developer Options</a:t>
            </a:r>
            <a:r>
              <a:rPr lang="en-NL" dirty="0"/>
              <a:t> and make sure </a:t>
            </a:r>
            <a:r>
              <a:rPr lang="en-NL" b="1" dirty="0"/>
              <a:t>USB Debugging</a:t>
            </a:r>
            <a:r>
              <a:rPr lang="en-NL" dirty="0"/>
              <a:t> is on.</a:t>
            </a:r>
          </a:p>
          <a:p>
            <a:r>
              <a:rPr lang="en-NL" dirty="0"/>
              <a:t>Connect the USB cable and you get a dialog like underneath</a:t>
            </a:r>
          </a:p>
        </p:txBody>
      </p:sp>
      <p:pic>
        <p:nvPicPr>
          <p:cNvPr id="5122" name="Picture 2" descr="Android trust prompt from computer to use USB debugging.">
            <a:extLst>
              <a:ext uri="{FF2B5EF4-FFF2-40B4-BE49-F238E27FC236}">
                <a16:creationId xmlns:a16="http://schemas.microsoft.com/office/drawing/2014/main" id="{3731E24C-51C4-4864-4B55-73D989634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3230656"/>
            <a:ext cx="3860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2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B6884-BF85-DBB5-A8A6-02EC532E122E}"/>
              </a:ext>
            </a:extLst>
          </p:cNvPr>
          <p:cNvSpPr>
            <a:spLocks noGrp="1"/>
          </p:cNvSpPr>
          <p:nvPr>
            <p:ph type="title"/>
          </p:nvPr>
        </p:nvSpPr>
        <p:spPr/>
        <p:txBody>
          <a:bodyPr/>
          <a:lstStyle/>
          <a:p>
            <a:r>
              <a:rPr lang="en-NL" dirty="0"/>
              <a:t>Targeting iOS &amp; macOS</a:t>
            </a:r>
          </a:p>
        </p:txBody>
      </p:sp>
      <p:sp>
        <p:nvSpPr>
          <p:cNvPr id="3" name="Content Placeholder 2">
            <a:extLst>
              <a:ext uri="{FF2B5EF4-FFF2-40B4-BE49-F238E27FC236}">
                <a16:creationId xmlns:a16="http://schemas.microsoft.com/office/drawing/2014/main" id="{054D35A8-621E-C29F-F6CA-B9CE863A4E8E}"/>
              </a:ext>
            </a:extLst>
          </p:cNvPr>
          <p:cNvSpPr>
            <a:spLocks noGrp="1"/>
          </p:cNvSpPr>
          <p:nvPr>
            <p:ph idx="1"/>
          </p:nvPr>
        </p:nvSpPr>
        <p:spPr/>
        <p:txBody>
          <a:bodyPr/>
          <a:lstStyle/>
          <a:p>
            <a:r>
              <a:rPr lang="en-NL" dirty="0"/>
              <a:t>It just works!</a:t>
            </a:r>
          </a:p>
          <a:p>
            <a:endParaRPr lang="en-NL" dirty="0"/>
          </a:p>
          <a:p>
            <a:r>
              <a:rPr lang="en-NL" dirty="0"/>
              <a:t>iOS has introduced a Developer Mode, not required for deploying (yet)</a:t>
            </a:r>
          </a:p>
          <a:p>
            <a:r>
              <a:rPr lang="en-NL" dirty="0"/>
              <a:t>macOS has a sandbox</a:t>
            </a:r>
          </a:p>
        </p:txBody>
      </p:sp>
    </p:spTree>
    <p:extLst>
      <p:ext uri="{BB962C8B-B14F-4D97-AF65-F5344CB8AC3E}">
        <p14:creationId xmlns:p14="http://schemas.microsoft.com/office/powerpoint/2010/main" val="2511969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Setting up Visual Studio 2022 on Windows</a:t>
            </a:r>
          </a:p>
        </p:txBody>
      </p:sp>
    </p:spTree>
    <p:extLst>
      <p:ext uri="{BB962C8B-B14F-4D97-AF65-F5344CB8AC3E}">
        <p14:creationId xmlns:p14="http://schemas.microsoft.com/office/powerpoint/2010/main" val="208322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r>
              <a:rPr lang="en-US" dirty="0"/>
              <a:t>Official Docs: </a:t>
            </a:r>
            <a:r>
              <a:rPr lang="en-US" dirty="0">
                <a:hlinkClick r:id="rId3"/>
              </a:rPr>
              <a:t>https://docs.microsoft.com/dotnet/maui</a:t>
            </a:r>
            <a:r>
              <a:rPr lang="en-US" dirty="0"/>
              <a:t> </a:t>
            </a:r>
          </a:p>
          <a:p>
            <a:r>
              <a:rPr lang="en-US" dirty="0"/>
              <a:t>.NET MAUI for Beginners videos: </a:t>
            </a:r>
            <a:r>
              <a:rPr lang="en-US" dirty="0">
                <a:hlinkClick r:id="rId4"/>
              </a:rPr>
              <a:t>https://www.youtube.com/playlist?list=PLdo4fOcmZ0oUBAdL2NwBpDs32zwGqb9DY</a:t>
            </a:r>
            <a:r>
              <a:rPr lang="en-US" dirty="0"/>
              <a:t> </a:t>
            </a:r>
          </a:p>
          <a:p>
            <a:r>
              <a:rPr lang="en-US" dirty="0"/>
              <a:t>.NET MAUI Learn Module: </a:t>
            </a:r>
            <a:r>
              <a:rPr lang="en-US" dirty="0">
                <a:hlinkClick r:id="rId5"/>
              </a:rPr>
              <a:t>https://docs.microsoft.com/en-us/learn/paths/build-apps-with-dotnet-maui/</a:t>
            </a:r>
            <a:r>
              <a:rPr lang="en-US" dirty="0"/>
              <a:t> </a:t>
            </a:r>
          </a:p>
          <a:p>
            <a:endParaRPr lang="en-US" dirty="0"/>
          </a:p>
          <a:p>
            <a:r>
              <a:rPr lang="en-US" dirty="0" err="1"/>
              <a:t>Geralds</a:t>
            </a:r>
            <a:r>
              <a:rPr lang="en-US" dirty="0"/>
              <a:t> YouTube channel: </a:t>
            </a:r>
            <a:r>
              <a:rPr lang="en-US" dirty="0">
                <a:hlinkClick r:id="rId6"/>
              </a:rPr>
              <a:t>https://youtube.com/GeraldVersluis</a:t>
            </a:r>
            <a:r>
              <a:rPr lang="en-US" dirty="0"/>
              <a:t> </a:t>
            </a:r>
          </a:p>
        </p:txBody>
      </p:sp>
    </p:spTree>
    <p:extLst>
      <p:ext uri="{BB962C8B-B14F-4D97-AF65-F5344CB8AC3E}">
        <p14:creationId xmlns:p14="http://schemas.microsoft.com/office/powerpoint/2010/main" val="343808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dirty="0"/>
              <a:t>Ask your questions live on Twitter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pic>
        <p:nvPicPr>
          <p:cNvPr id="11" name="Graphic 10">
            <a:extLst>
              <a:ext uri="{FF2B5EF4-FFF2-40B4-BE49-F238E27FC236}">
                <a16:creationId xmlns:a16="http://schemas.microsoft.com/office/drawing/2014/main" id="{762007FB-76AB-CD5E-C1A5-5F8ADD9D8B3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6257" y="3661228"/>
            <a:ext cx="2295406" cy="2285999"/>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sz="5400" dirty="0"/>
              <a:t>Setting up shop for .NET MAUI</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Gerald </a:t>
            </a:r>
            <a:r>
              <a:rPr lang="en-US" dirty="0" err="1"/>
              <a:t>Versluis</a:t>
            </a:r>
            <a:endParaRPr lang="en-US" dirty="0"/>
          </a:p>
          <a:p>
            <a:r>
              <a:rPr lang="en-US" sz="2000" dirty="0"/>
              <a:t>Software Engineer .NET MAUI Team</a:t>
            </a:r>
            <a:endParaRPr lang="en-US" dirty="0"/>
          </a:p>
        </p:txBody>
      </p:sp>
      <p:pic>
        <p:nvPicPr>
          <p:cNvPr id="5" name="Graphic 4">
            <a:extLst>
              <a:ext uri="{FF2B5EF4-FFF2-40B4-BE49-F238E27FC236}">
                <a16:creationId xmlns:a16="http://schemas.microsoft.com/office/drawing/2014/main" id="{89129657-C0FE-8C98-9EAC-350513661A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8252" y="4904241"/>
            <a:ext cx="3390929" cy="1888444"/>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
        <p:nvSpPr>
          <p:cNvPr id="13" name="Title 1">
            <a:extLst>
              <a:ext uri="{FF2B5EF4-FFF2-40B4-BE49-F238E27FC236}">
                <a16:creationId xmlns:a16="http://schemas.microsoft.com/office/drawing/2014/main" id="{7E0B47A9-F36C-092A-B009-70B11D16631F}"/>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GB" dirty="0"/>
              <a:t>How does .NET MAUI work?</a:t>
            </a:r>
            <a:endParaRPr lang="en-NL" dirty="0"/>
          </a:p>
        </p:txBody>
      </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
        <p:nvSpPr>
          <p:cNvPr id="2" name="Title 1">
            <a:extLst>
              <a:ext uri="{FF2B5EF4-FFF2-40B4-BE49-F238E27FC236}">
                <a16:creationId xmlns:a16="http://schemas.microsoft.com/office/drawing/2014/main" id="{AC628475-20D3-A6F2-74F1-D5652564BACE}"/>
              </a:ext>
            </a:extLst>
          </p:cNvPr>
          <p:cNvSpPr>
            <a:spLocks noGrp="1"/>
          </p:cNvSpPr>
          <p:nvPr>
            <p:ph type="title"/>
          </p:nvPr>
        </p:nvSpPr>
        <p:spPr/>
        <p:txBody>
          <a:bodyPr/>
          <a:lstStyle/>
          <a:p>
            <a:r>
              <a:rPr lang="en-GB" dirty="0"/>
              <a:t>How does .NET MAUI work?</a:t>
            </a:r>
            <a:endParaRPr lang="en-NL" dirty="0"/>
          </a:p>
        </p:txBody>
      </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30C5-4AD3-4496-96C7-0B8C4CD72A05}"/>
              </a:ext>
            </a:extLst>
          </p:cNvPr>
          <p:cNvSpPr>
            <a:spLocks noGrp="1"/>
          </p:cNvSpPr>
          <p:nvPr>
            <p:ph type="title"/>
          </p:nvPr>
        </p:nvSpPr>
        <p:spPr/>
        <p:txBody>
          <a:bodyPr/>
          <a:lstStyle/>
          <a:p>
            <a:r>
              <a:rPr lang="en-US" dirty="0"/>
              <a:t>Supported Platforms</a:t>
            </a:r>
          </a:p>
        </p:txBody>
      </p:sp>
      <p:sp>
        <p:nvSpPr>
          <p:cNvPr id="3" name="Text Placeholder 2">
            <a:extLst>
              <a:ext uri="{FF2B5EF4-FFF2-40B4-BE49-F238E27FC236}">
                <a16:creationId xmlns:a16="http://schemas.microsoft.com/office/drawing/2014/main" id="{61D95EE1-7A41-4195-ABEB-F19E747BD1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273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0004-9172-0672-0236-5B1CEFA1CE70}"/>
              </a:ext>
            </a:extLst>
          </p:cNvPr>
          <p:cNvSpPr>
            <a:spLocks noGrp="1"/>
          </p:cNvSpPr>
          <p:nvPr>
            <p:ph type="title"/>
          </p:nvPr>
        </p:nvSpPr>
        <p:spPr/>
        <p:txBody>
          <a:bodyPr/>
          <a:lstStyle/>
          <a:p>
            <a:r>
              <a:rPr lang="en-NL" dirty="0"/>
              <a:t>Supported Platforms</a:t>
            </a:r>
          </a:p>
        </p:txBody>
      </p:sp>
      <p:sp>
        <p:nvSpPr>
          <p:cNvPr id="5" name="Content Placeholder 4">
            <a:extLst>
              <a:ext uri="{FF2B5EF4-FFF2-40B4-BE49-F238E27FC236}">
                <a16:creationId xmlns:a16="http://schemas.microsoft.com/office/drawing/2014/main" id="{24551D0F-A290-5B68-DAF8-B5E5C9B2D957}"/>
              </a:ext>
            </a:extLst>
          </p:cNvPr>
          <p:cNvSpPr>
            <a:spLocks noGrp="1"/>
          </p:cNvSpPr>
          <p:nvPr>
            <p:ph idx="1"/>
          </p:nvPr>
        </p:nvSpPr>
        <p:spPr/>
        <p:txBody>
          <a:bodyPr/>
          <a:lstStyle/>
          <a:p>
            <a:r>
              <a:rPr lang="en-NL" dirty="0"/>
              <a:t>Android 5.0 (API 21) or higher</a:t>
            </a:r>
          </a:p>
          <a:p>
            <a:r>
              <a:rPr lang="en-NL" dirty="0"/>
              <a:t>iOS 10 or higher</a:t>
            </a:r>
          </a:p>
          <a:p>
            <a:r>
              <a:rPr lang="en-NL" dirty="0"/>
              <a:t>macOS 11.15 or higher, using Mac Catalyst</a:t>
            </a:r>
          </a:p>
          <a:p>
            <a:r>
              <a:rPr lang="en-NL" dirty="0"/>
              <a:t>Windows 10 version 1809 or higher, using WinUI</a:t>
            </a:r>
          </a:p>
          <a:p>
            <a:endParaRPr lang="en-NL" dirty="0"/>
          </a:p>
          <a:p>
            <a:r>
              <a:rPr lang="en-NL" dirty="0"/>
              <a:t>For .NET MAUI Blazor:</a:t>
            </a:r>
          </a:p>
          <a:p>
            <a:pPr lvl="1"/>
            <a:r>
              <a:rPr lang="en-NL" dirty="0"/>
              <a:t>Android 7 (API 24) or higher</a:t>
            </a:r>
          </a:p>
          <a:p>
            <a:pPr lvl="1"/>
            <a:r>
              <a:rPr lang="en-NL" dirty="0"/>
              <a:t>iOS 14 or higher</a:t>
            </a:r>
          </a:p>
          <a:p>
            <a:pPr lvl="1"/>
            <a:r>
              <a:rPr lang="en-NL" dirty="0"/>
              <a:t>macOS 11 or higher, using Mac Catalyst</a:t>
            </a:r>
          </a:p>
        </p:txBody>
      </p:sp>
      <p:sp>
        <p:nvSpPr>
          <p:cNvPr id="4" name="TextBox 3">
            <a:extLst>
              <a:ext uri="{FF2B5EF4-FFF2-40B4-BE49-F238E27FC236}">
                <a16:creationId xmlns:a16="http://schemas.microsoft.com/office/drawing/2014/main" id="{357E9B78-2AAA-30FC-72A0-4FFC02570D60}"/>
              </a:ext>
            </a:extLst>
          </p:cNvPr>
          <p:cNvSpPr txBox="1"/>
          <p:nvPr/>
        </p:nvSpPr>
        <p:spPr>
          <a:xfrm>
            <a:off x="2712383" y="6123543"/>
            <a:ext cx="6767233" cy="369332"/>
          </a:xfrm>
          <a:prstGeom prst="rect">
            <a:avLst/>
          </a:prstGeom>
          <a:noFill/>
        </p:spPr>
        <p:txBody>
          <a:bodyPr wrap="square">
            <a:spAutoFit/>
          </a:bodyPr>
          <a:lstStyle/>
          <a:p>
            <a:r>
              <a:rPr lang="en-NL" dirty="0"/>
              <a:t>Source: </a:t>
            </a:r>
            <a:r>
              <a:rPr lang="en-NL" dirty="0">
                <a:hlinkClick r:id="rId3"/>
              </a:rPr>
              <a:t>https://docs.microsoft.com/dotnet/maui/supported-platforms</a:t>
            </a:r>
            <a:r>
              <a:rPr lang="en-NL" dirty="0"/>
              <a:t> </a:t>
            </a:r>
          </a:p>
        </p:txBody>
      </p:sp>
      <p:pic>
        <p:nvPicPr>
          <p:cNvPr id="7" name="Graphic 6">
            <a:extLst>
              <a:ext uri="{FF2B5EF4-FFF2-40B4-BE49-F238E27FC236}">
                <a16:creationId xmlns:a16="http://schemas.microsoft.com/office/drawing/2014/main" id="{027569FB-9720-66E4-BC4A-CEBA82A2A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3000" y="681037"/>
            <a:ext cx="2590800" cy="1905000"/>
          </a:xfrm>
          <a:prstGeom prst="rect">
            <a:avLst/>
          </a:prstGeom>
        </p:spPr>
      </p:pic>
    </p:spTree>
    <p:extLst>
      <p:ext uri="{BB962C8B-B14F-4D97-AF65-F5344CB8AC3E}">
        <p14:creationId xmlns:p14="http://schemas.microsoft.com/office/powerpoint/2010/main" val="219192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4F48-B8CB-CCD5-BE47-221646C0EE14}"/>
              </a:ext>
            </a:extLst>
          </p:cNvPr>
          <p:cNvSpPr>
            <a:spLocks noGrp="1"/>
          </p:cNvSpPr>
          <p:nvPr>
            <p:ph type="title"/>
          </p:nvPr>
        </p:nvSpPr>
        <p:spPr/>
        <p:txBody>
          <a:bodyPr/>
          <a:lstStyle/>
          <a:p>
            <a:r>
              <a:rPr lang="en-NL" dirty="0"/>
              <a:t>Tooling to Build .NET MAUI Apps</a:t>
            </a:r>
          </a:p>
        </p:txBody>
      </p:sp>
      <p:sp>
        <p:nvSpPr>
          <p:cNvPr id="3" name="Content Placeholder 2">
            <a:extLst>
              <a:ext uri="{FF2B5EF4-FFF2-40B4-BE49-F238E27FC236}">
                <a16:creationId xmlns:a16="http://schemas.microsoft.com/office/drawing/2014/main" id="{C5313FED-B365-8D99-22CA-0ED51D9B5AFD}"/>
              </a:ext>
            </a:extLst>
          </p:cNvPr>
          <p:cNvSpPr>
            <a:spLocks noGrp="1"/>
          </p:cNvSpPr>
          <p:nvPr>
            <p:ph idx="1"/>
          </p:nvPr>
        </p:nvSpPr>
        <p:spPr/>
        <p:txBody>
          <a:bodyPr/>
          <a:lstStyle/>
          <a:p>
            <a:r>
              <a:rPr lang="en-NL" dirty="0"/>
              <a:t>.NET 6 or higher</a:t>
            </a:r>
          </a:p>
          <a:p>
            <a:pPr lvl="1"/>
            <a:r>
              <a:rPr lang="en-NL" dirty="0"/>
              <a:t>CLI</a:t>
            </a:r>
          </a:p>
          <a:p>
            <a:r>
              <a:rPr lang="en-NL" dirty="0"/>
              <a:t>Visual Studio 2022 </a:t>
            </a:r>
            <a:r>
              <a:rPr lang="en-NL" strike="sngStrike" dirty="0"/>
              <a:t>(Preview)</a:t>
            </a:r>
          </a:p>
          <a:p>
            <a:r>
              <a:rPr lang="en-NL" dirty="0"/>
              <a:t>Visual Studio for Mac 2022 (Preview)</a:t>
            </a:r>
          </a:p>
          <a:p>
            <a:pPr lvl="1"/>
            <a:r>
              <a:rPr lang="en-NL" dirty="0"/>
              <a:t>XCode</a:t>
            </a:r>
          </a:p>
          <a:p>
            <a:endParaRPr lang="en-NL" dirty="0"/>
          </a:p>
          <a:p>
            <a:r>
              <a:rPr lang="en-NL" dirty="0"/>
              <a:t>Community Edition is enough to get started for FREE!</a:t>
            </a:r>
          </a:p>
        </p:txBody>
      </p:sp>
      <p:pic>
        <p:nvPicPr>
          <p:cNvPr id="5" name="Graphic 4">
            <a:extLst>
              <a:ext uri="{FF2B5EF4-FFF2-40B4-BE49-F238E27FC236}">
                <a16:creationId xmlns:a16="http://schemas.microsoft.com/office/drawing/2014/main" id="{4F8F7FFE-F472-DB3C-F81C-3A7DF8F25B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614648" y="1027906"/>
            <a:ext cx="2056092" cy="2209800"/>
          </a:xfrm>
          <a:prstGeom prst="rect">
            <a:avLst/>
          </a:prstGeom>
        </p:spPr>
      </p:pic>
      <p:sp>
        <p:nvSpPr>
          <p:cNvPr id="7" name="TextBox 6">
            <a:extLst>
              <a:ext uri="{FF2B5EF4-FFF2-40B4-BE49-F238E27FC236}">
                <a16:creationId xmlns:a16="http://schemas.microsoft.com/office/drawing/2014/main" id="{1811B8DE-2D2D-3A16-78FB-73C2DC4E7992}"/>
              </a:ext>
            </a:extLst>
          </p:cNvPr>
          <p:cNvSpPr txBox="1"/>
          <p:nvPr/>
        </p:nvSpPr>
        <p:spPr>
          <a:xfrm>
            <a:off x="2537572" y="5449652"/>
            <a:ext cx="7116855" cy="523220"/>
          </a:xfrm>
          <a:prstGeom prst="rect">
            <a:avLst/>
          </a:prstGeom>
          <a:noFill/>
        </p:spPr>
        <p:txBody>
          <a:bodyPr wrap="square">
            <a:spAutoFit/>
          </a:bodyPr>
          <a:lstStyle/>
          <a:p>
            <a:r>
              <a:rPr lang="en-GB" sz="2800" dirty="0">
                <a:hlinkClick r:id="rId5"/>
              </a:rPr>
              <a:t>https://visualstudio.microsoft.com/downloads/</a:t>
            </a:r>
            <a:r>
              <a:rPr lang="en-GB" sz="2800" dirty="0"/>
              <a:t> </a:t>
            </a:r>
            <a:endParaRPr lang="en-NL" sz="2800" dirty="0"/>
          </a:p>
        </p:txBody>
      </p:sp>
    </p:spTree>
    <p:extLst>
      <p:ext uri="{BB962C8B-B14F-4D97-AF65-F5344CB8AC3E}">
        <p14:creationId xmlns:p14="http://schemas.microsoft.com/office/powerpoint/2010/main" val="42907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033E-0668-11D1-5537-0D18C8C99AE3}"/>
              </a:ext>
            </a:extLst>
          </p:cNvPr>
          <p:cNvSpPr>
            <a:spLocks noGrp="1"/>
          </p:cNvSpPr>
          <p:nvPr>
            <p:ph type="title"/>
          </p:nvPr>
        </p:nvSpPr>
        <p:spPr/>
        <p:txBody>
          <a:bodyPr/>
          <a:lstStyle/>
          <a:p>
            <a:r>
              <a:rPr lang="en-NL" dirty="0"/>
              <a:t>Target vs Development Platform</a:t>
            </a:r>
          </a:p>
        </p:txBody>
      </p:sp>
      <p:graphicFrame>
        <p:nvGraphicFramePr>
          <p:cNvPr id="4" name="Table 4">
            <a:extLst>
              <a:ext uri="{FF2B5EF4-FFF2-40B4-BE49-F238E27FC236}">
                <a16:creationId xmlns:a16="http://schemas.microsoft.com/office/drawing/2014/main" id="{4C2D9836-1096-03FF-F13C-D9AC9348FB16}"/>
              </a:ext>
            </a:extLst>
          </p:cNvPr>
          <p:cNvGraphicFramePr>
            <a:graphicFrameLocks noGrp="1"/>
          </p:cNvGraphicFramePr>
          <p:nvPr>
            <p:ph idx="1"/>
            <p:extLst>
              <p:ext uri="{D42A27DB-BD31-4B8C-83A1-F6EECF244321}">
                <p14:modId xmlns:p14="http://schemas.microsoft.com/office/powerpoint/2010/main" val="849341535"/>
              </p:ext>
            </p:extLst>
          </p:nvPr>
        </p:nvGraphicFramePr>
        <p:xfrm>
          <a:off x="1889760" y="1788554"/>
          <a:ext cx="8412480" cy="4161866"/>
        </p:xfrm>
        <a:graphic>
          <a:graphicData uri="http://schemas.openxmlformats.org/drawingml/2006/table">
            <a:tbl>
              <a:tblPr firstRow="1" firstCol="1" bandRow="1">
                <a:tableStyleId>{5C22544A-7EE6-4342-B048-85BDC9FD1C3A}</a:tableStyleId>
              </a:tblPr>
              <a:tblGrid>
                <a:gridCol w="1982993">
                  <a:extLst>
                    <a:ext uri="{9D8B030D-6E8A-4147-A177-3AD203B41FA5}">
                      <a16:colId xmlns:a16="http://schemas.microsoft.com/office/drawing/2014/main" val="1799634479"/>
                    </a:ext>
                  </a:extLst>
                </a:gridCol>
                <a:gridCol w="1381999">
                  <a:extLst>
                    <a:ext uri="{9D8B030D-6E8A-4147-A177-3AD203B41FA5}">
                      <a16:colId xmlns:a16="http://schemas.microsoft.com/office/drawing/2014/main" val="522874916"/>
                    </a:ext>
                  </a:extLst>
                </a:gridCol>
                <a:gridCol w="1682496">
                  <a:extLst>
                    <a:ext uri="{9D8B030D-6E8A-4147-A177-3AD203B41FA5}">
                      <a16:colId xmlns:a16="http://schemas.microsoft.com/office/drawing/2014/main" val="3284812070"/>
                    </a:ext>
                  </a:extLst>
                </a:gridCol>
                <a:gridCol w="1682496">
                  <a:extLst>
                    <a:ext uri="{9D8B030D-6E8A-4147-A177-3AD203B41FA5}">
                      <a16:colId xmlns:a16="http://schemas.microsoft.com/office/drawing/2014/main" val="2605902139"/>
                    </a:ext>
                  </a:extLst>
                </a:gridCol>
                <a:gridCol w="1682496">
                  <a:extLst>
                    <a:ext uri="{9D8B030D-6E8A-4147-A177-3AD203B41FA5}">
                      <a16:colId xmlns:a16="http://schemas.microsoft.com/office/drawing/2014/main" val="160132823"/>
                    </a:ext>
                  </a:extLst>
                </a:gridCol>
              </a:tblGrid>
              <a:tr h="1327781">
                <a:tc>
                  <a:txBody>
                    <a:bodyPr/>
                    <a:lstStyle/>
                    <a:p>
                      <a:pPr algn="ctr"/>
                      <a:r>
                        <a:rPr lang="en-NL" dirty="0"/>
                        <a:t>Target Platform 👉</a:t>
                      </a:r>
                    </a:p>
                    <a:p>
                      <a:endParaRPr lang="en-NL" dirty="0"/>
                    </a:p>
                    <a:p>
                      <a:endParaRPr lang="en-NL" dirty="0"/>
                    </a:p>
                    <a:p>
                      <a:pPr algn="ctr"/>
                      <a:r>
                        <a:rPr lang="en-NL" dirty="0"/>
                        <a:t>Development Platform 👇</a:t>
                      </a:r>
                    </a:p>
                  </a:txBody>
                  <a:tcPr/>
                </a:tc>
                <a:tc>
                  <a:txBody>
                    <a:bodyPr/>
                    <a:lstStyle/>
                    <a:p>
                      <a:pPr algn="ctr"/>
                      <a:r>
                        <a:rPr lang="en-NL" dirty="0"/>
                        <a:t>Windows</a:t>
                      </a:r>
                    </a:p>
                  </a:txBody>
                  <a:tcPr anchor="ctr"/>
                </a:tc>
                <a:tc>
                  <a:txBody>
                    <a:bodyPr/>
                    <a:lstStyle/>
                    <a:p>
                      <a:pPr algn="ctr"/>
                      <a:r>
                        <a:rPr lang="en-NL" dirty="0"/>
                        <a:t>Android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dirty="0"/>
                        <a:t>iOS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dirty="0"/>
                        <a:t>macOS</a:t>
                      </a:r>
                    </a:p>
                  </a:txBody>
                  <a:tcPr anchor="ctr"/>
                </a:tc>
                <a:extLst>
                  <a:ext uri="{0D108BD9-81ED-4DB2-BD59-A6C34878D82A}">
                    <a16:rowId xmlns:a16="http://schemas.microsoft.com/office/drawing/2014/main" val="1906600062"/>
                  </a:ext>
                </a:extLst>
              </a:tr>
              <a:tr h="1246265">
                <a:tc>
                  <a:txBody>
                    <a:bodyPr/>
                    <a:lstStyle/>
                    <a:p>
                      <a:pPr algn="ctr"/>
                      <a:r>
                        <a:rPr lang="en-NL" dirty="0"/>
                        <a:t>Windows</a:t>
                      </a:r>
                    </a:p>
                  </a:txBody>
                  <a:tcPr anchor="ctr"/>
                </a:tc>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940218351"/>
                  </a:ext>
                </a:extLst>
              </a:tr>
              <a:tr h="1452561">
                <a:tc>
                  <a:txBody>
                    <a:bodyPr/>
                    <a:lstStyle/>
                    <a:p>
                      <a:pPr algn="ctr"/>
                      <a:r>
                        <a:rPr lang="en-NL" dirty="0"/>
                        <a:t>macOS</a:t>
                      </a:r>
                    </a:p>
                  </a:txBody>
                  <a:tcPr anchor="ctr"/>
                </a:tc>
                <a:tc>
                  <a:txBody>
                    <a:bodyPr/>
                    <a:lstStyle/>
                    <a:p>
                      <a:endParaRPr lang="en-NL" dirty="0"/>
                    </a:p>
                  </a:txBody>
                  <a:tcPr/>
                </a:tc>
                <a:tc>
                  <a:txBody>
                    <a:bodyPr/>
                    <a:lstStyle/>
                    <a:p>
                      <a:endParaRPr lang="en-NL" dirty="0"/>
                    </a:p>
                  </a:txBody>
                  <a:tcPr/>
                </a:tc>
                <a:tc>
                  <a:txBody>
                    <a:bodyPr/>
                    <a:lstStyle/>
                    <a:p>
                      <a:endParaRPr lang="en-NL" dirty="0"/>
                    </a:p>
                  </a:txBody>
                  <a:tcPr/>
                </a:tc>
                <a:tc>
                  <a:txBody>
                    <a:bodyPr/>
                    <a:lstStyle/>
                    <a:p>
                      <a:endParaRPr lang="en-NL" dirty="0"/>
                    </a:p>
                  </a:txBody>
                  <a:tcPr/>
                </a:tc>
                <a:extLst>
                  <a:ext uri="{0D108BD9-81ED-4DB2-BD59-A6C34878D82A}">
                    <a16:rowId xmlns:a16="http://schemas.microsoft.com/office/drawing/2014/main" val="2520941023"/>
                  </a:ext>
                </a:extLst>
              </a:tr>
            </a:tbl>
          </a:graphicData>
        </a:graphic>
      </p:graphicFrame>
      <p:pic>
        <p:nvPicPr>
          <p:cNvPr id="7" name="Graphic 6" descr="Tick with solid fill">
            <a:extLst>
              <a:ext uri="{FF2B5EF4-FFF2-40B4-BE49-F238E27FC236}">
                <a16:creationId xmlns:a16="http://schemas.microsoft.com/office/drawing/2014/main" id="{53DA6CCC-CE38-9A9E-467C-7B37960E8C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2465" y="3424825"/>
            <a:ext cx="914400" cy="914400"/>
          </a:xfrm>
          <a:prstGeom prst="rect">
            <a:avLst/>
          </a:prstGeom>
        </p:spPr>
      </p:pic>
      <p:pic>
        <p:nvPicPr>
          <p:cNvPr id="9" name="Graphic 8" descr="Tick with solid fill">
            <a:extLst>
              <a:ext uri="{FF2B5EF4-FFF2-40B4-BE49-F238E27FC236}">
                <a16:creationId xmlns:a16="http://schemas.microsoft.com/office/drawing/2014/main" id="{DE0C5AFD-D65D-3283-A0C4-046C8CFCB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799" y="3424825"/>
            <a:ext cx="914400" cy="914400"/>
          </a:xfrm>
          <a:prstGeom prst="rect">
            <a:avLst/>
          </a:prstGeom>
        </p:spPr>
      </p:pic>
      <p:pic>
        <p:nvPicPr>
          <p:cNvPr id="11" name="Graphic 10" descr="Tick with solid fill">
            <a:extLst>
              <a:ext uri="{FF2B5EF4-FFF2-40B4-BE49-F238E27FC236}">
                <a16:creationId xmlns:a16="http://schemas.microsoft.com/office/drawing/2014/main" id="{A9E24D60-2AAC-D940-C597-D54A8E8223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799" y="4687622"/>
            <a:ext cx="914400" cy="914400"/>
          </a:xfrm>
          <a:prstGeom prst="rect">
            <a:avLst/>
          </a:prstGeom>
        </p:spPr>
      </p:pic>
      <p:pic>
        <p:nvPicPr>
          <p:cNvPr id="13" name="Graphic 12" descr="Tick with solid fill">
            <a:extLst>
              <a:ext uri="{FF2B5EF4-FFF2-40B4-BE49-F238E27FC236}">
                <a16:creationId xmlns:a16="http://schemas.microsoft.com/office/drawing/2014/main" id="{5F73D742-B6B7-4571-1138-F7734D8D4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889" y="4687622"/>
            <a:ext cx="914400" cy="914400"/>
          </a:xfrm>
          <a:prstGeom prst="rect">
            <a:avLst/>
          </a:prstGeom>
        </p:spPr>
      </p:pic>
      <p:pic>
        <p:nvPicPr>
          <p:cNvPr id="17" name="Graphic 16" descr="Close with solid fill">
            <a:extLst>
              <a:ext uri="{FF2B5EF4-FFF2-40B4-BE49-F238E27FC236}">
                <a16:creationId xmlns:a16="http://schemas.microsoft.com/office/drawing/2014/main" id="{944163D3-10F5-886A-5CC4-F241D39BF1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9448" y="4687622"/>
            <a:ext cx="914400" cy="914400"/>
          </a:xfrm>
          <a:prstGeom prst="rect">
            <a:avLst/>
          </a:prstGeom>
        </p:spPr>
      </p:pic>
      <p:pic>
        <p:nvPicPr>
          <p:cNvPr id="19" name="Graphic 18" descr="Tick with solid fill">
            <a:extLst>
              <a:ext uri="{FF2B5EF4-FFF2-40B4-BE49-F238E27FC236}">
                <a16:creationId xmlns:a16="http://schemas.microsoft.com/office/drawing/2014/main" id="{A18B070D-5DB7-A74E-F495-10AD8B6B86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7889" y="3412287"/>
            <a:ext cx="914400" cy="914400"/>
          </a:xfrm>
          <a:prstGeom prst="rect">
            <a:avLst/>
          </a:prstGeom>
        </p:spPr>
      </p:pic>
      <p:sp>
        <p:nvSpPr>
          <p:cNvPr id="20" name="TextBox 19">
            <a:extLst>
              <a:ext uri="{FF2B5EF4-FFF2-40B4-BE49-F238E27FC236}">
                <a16:creationId xmlns:a16="http://schemas.microsoft.com/office/drawing/2014/main" id="{45EC2B23-C394-57E0-DBA1-8DE64AAC20B4}"/>
              </a:ext>
            </a:extLst>
          </p:cNvPr>
          <p:cNvSpPr txBox="1"/>
          <p:nvPr/>
        </p:nvSpPr>
        <p:spPr>
          <a:xfrm>
            <a:off x="8250202" y="3324602"/>
            <a:ext cx="428364" cy="584775"/>
          </a:xfrm>
          <a:prstGeom prst="rect">
            <a:avLst/>
          </a:prstGeom>
          <a:noFill/>
        </p:spPr>
        <p:txBody>
          <a:bodyPr wrap="square" rtlCol="0">
            <a:spAutoFit/>
          </a:bodyPr>
          <a:lstStyle/>
          <a:p>
            <a:r>
              <a:rPr lang="en-NL" sz="3200" b="1" dirty="0"/>
              <a:t>*</a:t>
            </a:r>
            <a:endParaRPr lang="en-NL" b="1" dirty="0"/>
          </a:p>
        </p:txBody>
      </p:sp>
      <p:sp>
        <p:nvSpPr>
          <p:cNvPr id="22" name="TextBox 21">
            <a:extLst>
              <a:ext uri="{FF2B5EF4-FFF2-40B4-BE49-F238E27FC236}">
                <a16:creationId xmlns:a16="http://schemas.microsoft.com/office/drawing/2014/main" id="{1F75AB9A-516C-8032-47D7-0228B75D4227}"/>
              </a:ext>
            </a:extLst>
          </p:cNvPr>
          <p:cNvSpPr txBox="1"/>
          <p:nvPr/>
        </p:nvSpPr>
        <p:spPr>
          <a:xfrm>
            <a:off x="2899720" y="6048286"/>
            <a:ext cx="6392559" cy="584775"/>
          </a:xfrm>
          <a:prstGeom prst="rect">
            <a:avLst/>
          </a:prstGeom>
          <a:noFill/>
        </p:spPr>
        <p:txBody>
          <a:bodyPr wrap="square" rtlCol="0">
            <a:spAutoFit/>
          </a:bodyPr>
          <a:lstStyle/>
          <a:p>
            <a:r>
              <a:rPr lang="en-NL" sz="3200" b="1" dirty="0"/>
              <a:t>* A Mac is required (on the network)</a:t>
            </a:r>
            <a:endParaRPr lang="en-NL" b="1" dirty="0"/>
          </a:p>
        </p:txBody>
      </p:sp>
      <p:pic>
        <p:nvPicPr>
          <p:cNvPr id="24" name="Graphic 23" descr="Tick with solid fill">
            <a:extLst>
              <a:ext uri="{FF2B5EF4-FFF2-40B4-BE49-F238E27FC236}">
                <a16:creationId xmlns:a16="http://schemas.microsoft.com/office/drawing/2014/main" id="{37EE942C-484D-EBC9-3859-697E91E69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6979" y="4687622"/>
            <a:ext cx="914400" cy="914400"/>
          </a:xfrm>
          <a:prstGeom prst="rect">
            <a:avLst/>
          </a:prstGeom>
        </p:spPr>
      </p:pic>
      <p:pic>
        <p:nvPicPr>
          <p:cNvPr id="26" name="Graphic 25" descr="Close with solid fill">
            <a:extLst>
              <a:ext uri="{FF2B5EF4-FFF2-40B4-BE49-F238E27FC236}">
                <a16:creationId xmlns:a16="http://schemas.microsoft.com/office/drawing/2014/main" id="{C8B6893F-450F-C856-9D5A-1D9D8798FC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203" y="3424825"/>
            <a:ext cx="914400" cy="914400"/>
          </a:xfrm>
          <a:prstGeom prst="rect">
            <a:avLst/>
          </a:prstGeom>
        </p:spPr>
      </p:pic>
    </p:spTree>
    <p:extLst>
      <p:ext uri="{BB962C8B-B14F-4D97-AF65-F5344CB8AC3E}">
        <p14:creationId xmlns:p14="http://schemas.microsoft.com/office/powerpoint/2010/main" val="314733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30C5-4AD3-4496-96C7-0B8C4CD72A05}"/>
              </a:ext>
            </a:extLst>
          </p:cNvPr>
          <p:cNvSpPr>
            <a:spLocks noGrp="1"/>
          </p:cNvSpPr>
          <p:nvPr>
            <p:ph type="title"/>
          </p:nvPr>
        </p:nvSpPr>
        <p:spPr/>
        <p:txBody>
          <a:bodyPr/>
          <a:lstStyle/>
          <a:p>
            <a:r>
              <a:rPr lang="en-US" dirty="0"/>
              <a:t>.NET MAUI Development By Platform</a:t>
            </a:r>
          </a:p>
        </p:txBody>
      </p:sp>
    </p:spTree>
    <p:extLst>
      <p:ext uri="{BB962C8B-B14F-4D97-AF65-F5344CB8AC3E}">
        <p14:creationId xmlns:p14="http://schemas.microsoft.com/office/powerpoint/2010/main" val="56379612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1833</TotalTime>
  <Words>1602</Words>
  <Application>Microsoft Macintosh PowerPoint</Application>
  <PresentationFormat>Widescreen</PresentationFormat>
  <Paragraphs>154</Paragraphs>
  <Slides>28</Slides>
  <Notes>14</Notes>
  <HiddenSlides>12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Calibri</vt:lpstr>
      <vt:lpstr>Arial</vt:lpstr>
      <vt:lpstr>Consolas</vt:lpstr>
      <vt:lpstr>Open Sans</vt:lpstr>
      <vt:lpstr>1_Office Theme</vt:lpstr>
      <vt:lpstr>3_Office Theme</vt:lpstr>
      <vt:lpstr>2_Office Theme</vt:lpstr>
      <vt:lpstr>PowerPoint Presentation</vt:lpstr>
      <vt:lpstr>Setting up shop for .NET MAUI</vt:lpstr>
      <vt:lpstr>PowerPoint Presentation</vt:lpstr>
      <vt:lpstr>How does .NET MAUI work?</vt:lpstr>
      <vt:lpstr>Supported Platforms</vt:lpstr>
      <vt:lpstr>Supported Platforms</vt:lpstr>
      <vt:lpstr>Tooling to Build .NET MAUI Apps</vt:lpstr>
      <vt:lpstr>Target vs Development Platform</vt:lpstr>
      <vt:lpstr>.NET MAUI Development By Platform</vt:lpstr>
      <vt:lpstr>Targeting Windows</vt:lpstr>
      <vt:lpstr>Targeting Android</vt:lpstr>
      <vt:lpstr>Targeting Android</vt:lpstr>
      <vt:lpstr>Targeting iOS &amp; macOS</vt:lpstr>
      <vt:lpstr>Demo</vt:lpstr>
      <vt:lpstr>References</vt:lpstr>
      <vt:lpstr>Thanks for joining!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Gerald Versluis</cp:lastModifiedBy>
  <cp:revision>10</cp:revision>
  <dcterms:created xsi:type="dcterms:W3CDTF">2020-08-18T20:47:27Z</dcterms:created>
  <dcterms:modified xsi:type="dcterms:W3CDTF">2022-08-24T10:13:22Z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